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0" r:id="rId3"/>
    <p:sldId id="272" r:id="rId4"/>
    <p:sldId id="271" r:id="rId5"/>
    <p:sldId id="283" r:id="rId6"/>
    <p:sldId id="273" r:id="rId7"/>
    <p:sldId id="274" r:id="rId8"/>
    <p:sldId id="266" r:id="rId9"/>
    <p:sldId id="276" r:id="rId10"/>
    <p:sldId id="282" r:id="rId11"/>
    <p:sldId id="284" r:id="rId12"/>
    <p:sldId id="285" r:id="rId13"/>
    <p:sldId id="287" r:id="rId14"/>
    <p:sldId id="286" r:id="rId15"/>
    <p:sldId id="288" r:id="rId16"/>
    <p:sldId id="289" r:id="rId17"/>
    <p:sldId id="290" r:id="rId18"/>
    <p:sldId id="277" r:id="rId19"/>
    <p:sldId id="281" r:id="rId20"/>
    <p:sldId id="278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1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60" autoAdjust="0"/>
    <p:restoredTop sz="94660"/>
  </p:normalViewPr>
  <p:slideViewPr>
    <p:cSldViewPr snapToGrid="0">
      <p:cViewPr varScale="1">
        <p:scale>
          <a:sx n="85" d="100"/>
          <a:sy n="85" d="100"/>
        </p:scale>
        <p:origin x="98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7CC7A-F82F-38B5-BEC4-01ADC838D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E11B1-C4B1-68FF-3430-6C099E908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95FD4-AF0F-EB05-A198-550D66A1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46F4-AE43-441E-AD8F-79B0602C3A4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2DB03-86E5-A8C4-E34C-74DE9805B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63F1F-51A9-69B9-7634-6AA74E6F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268-2B6F-4A99-81CA-B0F287972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95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E3AC-B35A-CD34-6D3D-9948BFE0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70CC8-9271-10ED-BA35-31625DD4E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A2E6E-6A0C-C1A2-4547-D95EF258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46F4-AE43-441E-AD8F-79B0602C3A4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03BCB-D7ED-21CD-DDF8-8D89D493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85D52-D66C-A571-EE8E-2BF05E65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268-2B6F-4A99-81CA-B0F287972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31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9D96F1-88B7-79C2-A2E0-231DE78604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D8FF01-DAE7-F328-1163-575A8DC85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1F41-7967-7554-D1FD-17C7DB599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46F4-AE43-441E-AD8F-79B0602C3A4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78E53-80FC-CC54-7F3F-590397283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1D543-C43F-BE11-3B51-494AC521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268-2B6F-4A99-81CA-B0F287972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07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7D041-4C06-F1E5-98D7-BCBCA98F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5B417-EEA5-BBAE-7484-79F4FAB0A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71EB1-8411-36DA-E075-4179DA950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46F4-AE43-441E-AD8F-79B0602C3A4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B0446-D787-7954-2CD1-837C5FBD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6B0BA-7A15-E0A9-BBFD-CCEA2D535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268-2B6F-4A99-81CA-B0F287972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72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9117-A8F8-2DB9-03B3-AE909CB22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DE077-B3F8-A174-4062-E0F1F41A8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CD9-3CA7-B8A8-21DE-156CC0A9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46F4-AE43-441E-AD8F-79B0602C3A4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6E546-05CE-8273-0A39-7038373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B3E2-F766-FF19-6281-56542F98E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268-2B6F-4A99-81CA-B0F287972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757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E06CA-FA58-B00F-F648-0B842E30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D927C-798A-3D3B-C505-9AB67CCB8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BABE7-718E-76FA-1A79-F716C6821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9E8E7-5D29-685E-D429-DB6709C0F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46F4-AE43-441E-AD8F-79B0602C3A4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50CB2-124B-DA5B-9F52-AF35E35D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E91A-F99A-DA69-9989-0E904214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268-2B6F-4A99-81CA-B0F287972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85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FC89B-73B6-AE10-331A-1F266027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32B89-12DE-B2CB-5FA4-A78708123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DD4B2-1556-D589-73B8-ECB4B6C70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E834D3-2102-0063-8A12-FA1F8671C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572747-5100-53E6-A39B-FB2C2158A5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C92BF1-2E40-6657-F787-D735682B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46F4-AE43-441E-AD8F-79B0602C3A4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690A8-5D4C-7BF7-DB92-169BC5BD7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83D245-384A-8C15-72EF-4ED708E70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268-2B6F-4A99-81CA-B0F287972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771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5DB6-9E7A-718B-B223-14F40FDE9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8DC55C-8AD6-8108-ECFC-F855E8F55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46F4-AE43-441E-AD8F-79B0602C3A4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50BC4-5E2B-27EB-DC86-9D1A7E68F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FB3FB-A398-E77B-1C86-F5BBE90E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268-2B6F-4A99-81CA-B0F287972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749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C08D03-FD30-15CB-FDC9-7F23AE33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46F4-AE43-441E-AD8F-79B0602C3A4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F2D89-74C9-BAE3-DF14-DD61E5360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03E61-A7D9-C3AE-0017-28CDC7EDE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268-2B6F-4A99-81CA-B0F287972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34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9C0E9-47FC-73E0-C19B-E45956A4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60D8-DC5F-1F3B-7B01-2B2BA81C6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68226-3382-CB34-0A97-BE5A9C7B3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59D9D-FBE0-E60B-9CEF-9673C6B6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46F4-AE43-441E-AD8F-79B0602C3A4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9C248-D3EE-2A3A-5DF4-962091A27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3276B-27FC-D8A6-CADA-61F81C8C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268-2B6F-4A99-81CA-B0F287972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21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086CB-0549-CF26-DFC4-E917B6AB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4FA4E-797B-78CD-A7C3-BCB7126AE1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C866E-DF27-6BDE-6DFE-EE12C3633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EE5D9-DF07-3B92-7CF5-B9A7F5D3A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46F4-AE43-441E-AD8F-79B0602C3A4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1645A-74CA-109D-3E89-2C9467251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955EE-78D8-C999-F309-E4E6B42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B268-2B6F-4A99-81CA-B0F287972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53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B43CD5-8E46-D50A-6344-20F0283BC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433EE-4EB2-5F38-8E84-13C7F268B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B8A16-2A07-9A5F-5FEE-4E00CB77A1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46F4-AE43-441E-AD8F-79B0602C3A46}" type="datetimeFigureOut">
              <a:rPr lang="en-GB" smtClean="0"/>
              <a:t>07/09/2025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0F8D2-27B3-775C-AE3A-61778078A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E24B5-72AD-C3F1-0F7D-7371566DB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9B268-2B6F-4A99-81CA-B0F287972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56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hyperlink" Target="https://www.youtube.com/watch?v=H5NC2BbYO8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hyperlink" Target="https://www.youtube.com/watch?v=-ZxZbRVvbY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2D0F3-1459-4D7D-A067-59DC71BF0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TTRS for parents and carers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3A9DD1-EB1F-482B-AD0F-3341C69273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Multiplication at Highfield Farm Primary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58BE8E-7814-4E9D-BF54-F0ACC7974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53" y="5447235"/>
            <a:ext cx="3774142" cy="1315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79D996-9062-492E-9EDC-AF3D38F57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527"/>
            <a:ext cx="2070847" cy="11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38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80" y="1406982"/>
            <a:ext cx="7641920" cy="45428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5643806"/>
            <a:ext cx="635092" cy="83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9854" y="4524401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139" y="6208133"/>
            <a:ext cx="435722" cy="468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9885E-E86D-AA57-9AFF-977E55174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793" y="3901858"/>
            <a:ext cx="543761" cy="71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34AAA-E9D8-0F6B-B677-F8FE146B9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090" y="2597164"/>
            <a:ext cx="333583" cy="358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4FDBF-5935-4C37-7DF5-86C928E0AC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601" y="1056670"/>
            <a:ext cx="4145487" cy="5865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C3EFB3-9789-4567-8EAB-2A9442B35F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59" y="288991"/>
            <a:ext cx="9434378" cy="65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05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80" y="1406982"/>
            <a:ext cx="7641920" cy="45428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5643806"/>
            <a:ext cx="635092" cy="83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9854" y="4524401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139" y="6208133"/>
            <a:ext cx="435722" cy="468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9885E-E86D-AA57-9AFF-977E55174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793" y="3901858"/>
            <a:ext cx="543761" cy="71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34AAA-E9D8-0F6B-B677-F8FE146B9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090" y="2597164"/>
            <a:ext cx="333583" cy="358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4FDBF-5935-4C37-7DF5-86C928E0AC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601" y="1056670"/>
            <a:ext cx="4145487" cy="5865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23BC27-54FC-446C-BA2F-A0D7E614D9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5729" y="1173130"/>
            <a:ext cx="6763897" cy="47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77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80" y="1406982"/>
            <a:ext cx="7641920" cy="45428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5643806"/>
            <a:ext cx="635092" cy="83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9854" y="4524401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139" y="6208133"/>
            <a:ext cx="435722" cy="468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9885E-E86D-AA57-9AFF-977E55174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793" y="3901858"/>
            <a:ext cx="543761" cy="71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34AAA-E9D8-0F6B-B677-F8FE146B9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090" y="2597164"/>
            <a:ext cx="333583" cy="358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4FDBF-5935-4C37-7DF5-86C928E0AC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601" y="1056670"/>
            <a:ext cx="4145487" cy="5865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405507-BD15-46BE-AF68-1FD9025639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4782" y="1325563"/>
            <a:ext cx="6604844" cy="46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90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80" y="1406982"/>
            <a:ext cx="7641920" cy="45428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5643806"/>
            <a:ext cx="635092" cy="83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9854" y="4524401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139" y="6208133"/>
            <a:ext cx="435722" cy="468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9885E-E86D-AA57-9AFF-977E55174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793" y="3901858"/>
            <a:ext cx="543761" cy="71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34AAA-E9D8-0F6B-B677-F8FE146B9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090" y="2597164"/>
            <a:ext cx="333583" cy="358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4FDBF-5935-4C37-7DF5-86C928E0AC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601" y="1056670"/>
            <a:ext cx="4145487" cy="5865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0033A7-E7A2-4E37-A0F8-1E8D04D02C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0547" y="1406982"/>
            <a:ext cx="6510151" cy="458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6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80" y="1406982"/>
            <a:ext cx="7641920" cy="45428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5643806"/>
            <a:ext cx="635092" cy="83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9854" y="4524401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139" y="6208133"/>
            <a:ext cx="435722" cy="468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9885E-E86D-AA57-9AFF-977E55174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793" y="3901858"/>
            <a:ext cx="543761" cy="71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34AAA-E9D8-0F6B-B677-F8FE146B9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090" y="2597164"/>
            <a:ext cx="333583" cy="358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4FDBF-5935-4C37-7DF5-86C928E0AC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601" y="1056670"/>
            <a:ext cx="4145487" cy="5865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71374C-AA82-4B65-94FC-1D4413A5BE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0185" y="1255456"/>
            <a:ext cx="6809441" cy="47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57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80" y="1406982"/>
            <a:ext cx="7641920" cy="45428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5643806"/>
            <a:ext cx="635092" cy="83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9854" y="4524401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139" y="6208133"/>
            <a:ext cx="435722" cy="468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9885E-E86D-AA57-9AFF-977E55174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793" y="3901858"/>
            <a:ext cx="543761" cy="71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34AAA-E9D8-0F6B-B677-F8FE146B9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090" y="2597164"/>
            <a:ext cx="333583" cy="358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4FDBF-5935-4C37-7DF5-86C928E0AC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601" y="1056670"/>
            <a:ext cx="4145487" cy="5865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33460F-B906-45B5-AC1F-0FEFE4B5B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819" y="1338797"/>
            <a:ext cx="6878449" cy="477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92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80" y="1406982"/>
            <a:ext cx="7641920" cy="45428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5643806"/>
            <a:ext cx="635092" cy="83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9854" y="4524401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139" y="6208133"/>
            <a:ext cx="435722" cy="468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9885E-E86D-AA57-9AFF-977E55174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793" y="3901858"/>
            <a:ext cx="543761" cy="71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34AAA-E9D8-0F6B-B677-F8FE146B9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090" y="2597164"/>
            <a:ext cx="333583" cy="358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4FDBF-5935-4C37-7DF5-86C928E0AC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601" y="1056670"/>
            <a:ext cx="4145487" cy="5865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E8FA0-1042-438A-80A7-4F5EC9BC4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5673" y="1310113"/>
            <a:ext cx="6507447" cy="45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43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80" y="1406982"/>
            <a:ext cx="7641920" cy="45428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5643806"/>
            <a:ext cx="635092" cy="83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9854" y="4524401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139" y="6208133"/>
            <a:ext cx="435722" cy="468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9885E-E86D-AA57-9AFF-977E55174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793" y="3901858"/>
            <a:ext cx="543761" cy="71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34AAA-E9D8-0F6B-B677-F8FE146B9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090" y="2597164"/>
            <a:ext cx="333583" cy="358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4FDBF-5935-4C37-7DF5-86C928E0AC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601" y="1056670"/>
            <a:ext cx="4145487" cy="5865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4D8E9A-2541-4A48-B2CF-5F2AFABD76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048" y="1352901"/>
            <a:ext cx="6525744" cy="45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94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Multiplication Check at year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844" y="1478652"/>
            <a:ext cx="7097038" cy="228819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in year 4 are to be assessed on their multiplication skills.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an online assessment where they will be tested on their ability to recall multiplication facts up to 12 x 12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5643806"/>
            <a:ext cx="635092" cy="83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694096"/>
            <a:ext cx="406394" cy="437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3458" y="5172753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139" y="6208133"/>
            <a:ext cx="435722" cy="468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9885E-E86D-AA57-9AFF-977E55174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856" y="1325563"/>
            <a:ext cx="543761" cy="71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34AAA-E9D8-0F6B-B677-F8FE146B9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944" y="4930565"/>
            <a:ext cx="333583" cy="358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B7F35A-9941-FB8B-55AA-84E08E5B24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463" y="1002081"/>
            <a:ext cx="3790694" cy="6337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AE39AE-08D4-40BA-8444-E745EFF418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87818">
            <a:off x="1509389" y="3880979"/>
            <a:ext cx="1914646" cy="261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73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Multiplication Check at year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844" y="1478652"/>
            <a:ext cx="7097038" cy="228819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5643806"/>
            <a:ext cx="635092" cy="83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694096"/>
            <a:ext cx="406394" cy="437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3458" y="5172753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139" y="6208133"/>
            <a:ext cx="435722" cy="468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9885E-E86D-AA57-9AFF-977E55174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856" y="1325563"/>
            <a:ext cx="543761" cy="71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34AAA-E9D8-0F6B-B677-F8FE146B9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944" y="4930565"/>
            <a:ext cx="333583" cy="358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B7F35A-9941-FB8B-55AA-84E08E5B24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463" y="1002081"/>
            <a:ext cx="3790694" cy="6337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DDA21E-C381-4704-8EE2-454E5BA0FC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0115" y="1002081"/>
            <a:ext cx="4164787" cy="5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8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79" y="2014949"/>
            <a:ext cx="7635658" cy="32619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TT rock stars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to know the platform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 (5 mins)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C617D-F549-8549-5B95-D99419492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2674" y="158715"/>
            <a:ext cx="5298421" cy="7509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545807"/>
            <a:ext cx="859154" cy="1131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BB104-2F91-0C36-AC01-440D09C235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577" y="267480"/>
            <a:ext cx="543761" cy="715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8414" y="2333449"/>
            <a:ext cx="363305" cy="3909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C303C9-F088-9188-BD18-EBF216C15F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415" y="4799092"/>
            <a:ext cx="635384" cy="6837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6920" y="6442579"/>
            <a:ext cx="435722" cy="4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31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0" y="2243671"/>
            <a:ext cx="7097038" cy="295484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go at home. Sit alongside your child and give them plenty of encouragement.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may send home paper activities to compliment th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work.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and see me if you have any 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5643806"/>
            <a:ext cx="635092" cy="83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694096"/>
            <a:ext cx="406394" cy="437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3458" y="5172753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139" y="6208133"/>
            <a:ext cx="435722" cy="468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9885E-E86D-AA57-9AFF-977E55174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676" y="4959974"/>
            <a:ext cx="543761" cy="71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34AAA-E9D8-0F6B-B677-F8FE146B9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766" y="1540050"/>
            <a:ext cx="333583" cy="358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8D1748-510B-7BF9-C9B2-608966E5AE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253" y="864295"/>
            <a:ext cx="409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73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out for….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0" y="1608944"/>
            <a:ext cx="7097038" cy="41843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5643806"/>
            <a:ext cx="635092" cy="83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694096"/>
            <a:ext cx="406394" cy="437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5305" y="2272977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139" y="6208133"/>
            <a:ext cx="435722" cy="468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9885E-E86D-AA57-9AFF-977E55174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892" y="5077337"/>
            <a:ext cx="543761" cy="71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34AAA-E9D8-0F6B-B677-F8FE146B9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604" y="2016083"/>
            <a:ext cx="333583" cy="358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43E316-19F9-0B7B-44E1-9DE38AF3FB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206" y="526607"/>
            <a:ext cx="4951794" cy="700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52BCFC-370E-4C55-864D-A45FB2CD33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0775" y="1276256"/>
            <a:ext cx="6015411" cy="484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9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153" y="1738971"/>
            <a:ext cx="7583645" cy="38068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amazing learning platform that has huge potential.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TTRS is a safe, online platform to support your children with their multiplication learning.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school subscribes to TTRS which means that you can also use it at home.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545807"/>
            <a:ext cx="859154" cy="1131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BB104-2F91-0C36-AC01-440D09C235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577" y="267480"/>
            <a:ext cx="543761" cy="715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3674" y="2728019"/>
            <a:ext cx="363305" cy="3909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C303C9-F088-9188-BD18-EBF216C15F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415" y="4799092"/>
            <a:ext cx="635384" cy="6837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6920" y="6442579"/>
            <a:ext cx="435722" cy="468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6CC86F-DBD4-06DC-738E-03DF3CC592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649" y="443137"/>
            <a:ext cx="5246149" cy="742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1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times tables so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80" y="2080848"/>
            <a:ext cx="7097038" cy="30601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545807"/>
            <a:ext cx="859154" cy="1131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BB104-2F91-0C36-AC01-440D09C235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702" y="3092689"/>
            <a:ext cx="543761" cy="715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462" y="934601"/>
            <a:ext cx="363305" cy="3909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C303C9-F088-9188-BD18-EBF216C15F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2575279"/>
            <a:ext cx="480807" cy="5174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488" y="6442579"/>
            <a:ext cx="435722" cy="4688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6F6D4D-1F27-DC7A-4C92-01661158559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51432" y="838557"/>
            <a:ext cx="4295118" cy="6072914"/>
          </a:xfrm>
          <a:prstGeom prst="rect">
            <a:avLst/>
          </a:prstGeom>
        </p:spPr>
      </p:pic>
      <p:pic>
        <p:nvPicPr>
          <p:cNvPr id="5" name="Picture 4">
            <a:hlinkClick r:id="rId9"/>
            <a:extLst>
              <a:ext uri="{FF2B5EF4-FFF2-40B4-BE49-F238E27FC236}">
                <a16:creationId xmlns:a16="http://schemas.microsoft.com/office/drawing/2014/main" id="{66741E3F-46DF-4318-9456-9503E57757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574" y="1676009"/>
            <a:ext cx="7711249" cy="376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1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times tables so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80" y="2080848"/>
            <a:ext cx="7097038" cy="30601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545807"/>
            <a:ext cx="859154" cy="1131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BB104-2F91-0C36-AC01-440D09C235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702" y="3092689"/>
            <a:ext cx="543761" cy="715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462" y="934601"/>
            <a:ext cx="363305" cy="3909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C303C9-F088-9188-BD18-EBF216C15F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2575279"/>
            <a:ext cx="480807" cy="5174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488" y="6442579"/>
            <a:ext cx="435722" cy="4688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6F6D4D-1F27-DC7A-4C92-01661158559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15366" y="2805730"/>
            <a:ext cx="2519241" cy="3561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E12077-CA07-4015-A4F2-45FA152709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033968"/>
            <a:ext cx="9447080" cy="582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39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Knowing your times tables and the KS2 curriculum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545807"/>
            <a:ext cx="859154" cy="1131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BB104-2F91-0C36-AC01-440D09C235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727" y="1407938"/>
            <a:ext cx="543761" cy="715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9750" y="4612083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488" y="6442579"/>
            <a:ext cx="435722" cy="468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D09D8-EDC4-9D1E-93AD-19E1B7CBDE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96053" y="450937"/>
            <a:ext cx="47416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BE4C78-2FC8-4770-A6E4-99E0113340BE}"/>
              </a:ext>
            </a:extLst>
          </p:cNvPr>
          <p:cNvSpPr txBox="1"/>
          <p:nvPr/>
        </p:nvSpPr>
        <p:spPr>
          <a:xfrm>
            <a:off x="268941" y="1577788"/>
            <a:ext cx="60780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It will support them in so many areas of the maths curriculum.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Not just in KS2 but also in secondary school also.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E83305-EE37-4C59-915D-B5B8D693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02" y="4119857"/>
            <a:ext cx="5783211" cy="227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831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TTRS?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545807"/>
            <a:ext cx="859154" cy="1131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9854" y="4524401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139" y="6208133"/>
            <a:ext cx="435722" cy="468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9885E-E86D-AA57-9AFF-977E55174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577" y="267480"/>
            <a:ext cx="543761" cy="715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1D5C5-F259-24A0-CB69-9BE37C985D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58887" y="-292609"/>
            <a:ext cx="6178960" cy="8743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34AAA-E9D8-0F6B-B677-F8FE146B99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264" y="2221384"/>
            <a:ext cx="541790" cy="583035"/>
          </a:xfrm>
          <a:prstGeom prst="rect">
            <a:avLst/>
          </a:prstGeom>
        </p:spPr>
      </p:pic>
      <p:pic>
        <p:nvPicPr>
          <p:cNvPr id="7" name="Picture 6">
            <a:hlinkClick r:id="rId9"/>
            <a:extLst>
              <a:ext uri="{FF2B5EF4-FFF2-40B4-BE49-F238E27FC236}">
                <a16:creationId xmlns:a16="http://schemas.microsoft.com/office/drawing/2014/main" id="{856B7B06-1177-4849-A8A0-DA72EF1D4B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841" y="1401969"/>
            <a:ext cx="6033816" cy="31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32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483" y="1325563"/>
            <a:ext cx="492961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progress</a:t>
            </a:r>
          </a:p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algorithm</a:t>
            </a:r>
          </a:p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Personalised</a:t>
            </a:r>
          </a:p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for staff to intervene and support</a:t>
            </a:r>
          </a:p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772B20-FDB5-9698-6CA3-5A3F95AE0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map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013796-6770-A342-4C20-421FF1021D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583" y="141934"/>
            <a:ext cx="623394" cy="8208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4837C2-4B4D-6452-1004-C006C40345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248" y="1467497"/>
            <a:ext cx="3654880" cy="51715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7653D5-670B-389E-0826-19899AF32C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73" y="5650069"/>
            <a:ext cx="635092" cy="8362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4D86CF-7BC5-419C-0B0A-E0F7917EDF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2729" y="6486273"/>
            <a:ext cx="435722" cy="4688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7D2DE9C-781B-7582-AC86-0B68E316D4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1682" y="1532534"/>
            <a:ext cx="786371" cy="846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EC60EF-9E3A-4651-A6CA-9D025A1FC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5781" y="3885261"/>
            <a:ext cx="5295138" cy="27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75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00D0-2D3C-8AEE-7BFF-4483C9E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times should they go on TTRS?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363F-F07A-6643-BA9D-D04DB791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80" y="1406982"/>
            <a:ext cx="7641920" cy="4542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and often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various game modes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teach multiplication for conceptual understanding as well as speedy recalling. There is a balance of teaching within the school.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3F54-9EA8-6A84-2897-AA80BAD10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44" y="5643806"/>
            <a:ext cx="635092" cy="83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D7A2A-59AB-0EC9-74E4-9D8481C0B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19" y="619339"/>
            <a:ext cx="406394" cy="437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CB117-EE17-34EF-95A6-7C84B9121A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9854" y="4524401"/>
            <a:ext cx="363305" cy="3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E6B1-B37E-5005-E804-CCF53038A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139" y="6208133"/>
            <a:ext cx="435722" cy="468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9885E-E86D-AA57-9AFF-977E55174A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793" y="3901858"/>
            <a:ext cx="543761" cy="71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34AAA-E9D8-0F6B-B677-F8FE146B99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090" y="2597164"/>
            <a:ext cx="333583" cy="358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4FDBF-5935-4C37-7DF5-86C928E0AC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024" y="400833"/>
            <a:ext cx="5080417" cy="718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01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279</Words>
  <Application>Microsoft Office PowerPoint</Application>
  <PresentationFormat>Widescreen</PresentationFormat>
  <Paragraphs>47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TTRS for parents and carers </vt:lpstr>
      <vt:lpstr>AGENDA</vt:lpstr>
      <vt:lpstr>INTRODUCTION</vt:lpstr>
      <vt:lpstr>Why are times tables so important?</vt:lpstr>
      <vt:lpstr>Why are times tables so important?</vt:lpstr>
      <vt:lpstr>Knowing your times tables and the KS2 curriculum</vt:lpstr>
      <vt:lpstr>What is TTRS?</vt:lpstr>
      <vt:lpstr>Heat map</vt:lpstr>
      <vt:lpstr>How many times should they go on TTRS?</vt:lpstr>
      <vt:lpstr>Game modes</vt:lpstr>
      <vt:lpstr>Game modes</vt:lpstr>
      <vt:lpstr>Game modes</vt:lpstr>
      <vt:lpstr>Game modes</vt:lpstr>
      <vt:lpstr>Game modes</vt:lpstr>
      <vt:lpstr>Game modes</vt:lpstr>
      <vt:lpstr>Game modes</vt:lpstr>
      <vt:lpstr>Game modes</vt:lpstr>
      <vt:lpstr>Multiplication Check at year 4</vt:lpstr>
      <vt:lpstr>Multiplication Check at year 4</vt:lpstr>
      <vt:lpstr>Next steps </vt:lpstr>
      <vt:lpstr>Look out for….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slide is hidden ☺</dc:title>
  <dc:creator>Maths Circle</dc:creator>
  <cp:lastModifiedBy>Patrick Scotton</cp:lastModifiedBy>
  <cp:revision>19</cp:revision>
  <dcterms:created xsi:type="dcterms:W3CDTF">2022-07-25T13:51:05Z</dcterms:created>
  <dcterms:modified xsi:type="dcterms:W3CDTF">2025-09-07T18:03:38Z</dcterms:modified>
</cp:coreProperties>
</file>