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58" r:id="rId3"/>
    <p:sldId id="261" r:id="rId4"/>
    <p:sldId id="262" r:id="rId5"/>
    <p:sldId id="263" r:id="rId6"/>
    <p:sldId id="265" r:id="rId7"/>
    <p:sldId id="264"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89" autoAdjust="0"/>
  </p:normalViewPr>
  <p:slideViewPr>
    <p:cSldViewPr snapToGrid="0">
      <p:cViewPr varScale="1">
        <p:scale>
          <a:sx n="113" d="100"/>
          <a:sy n="113" d="100"/>
        </p:scale>
        <p:origin x="510" y="102"/>
      </p:cViewPr>
      <p:guideLst/>
    </p:cSldViewPr>
  </p:slideViewPr>
  <p:notesTextViewPr>
    <p:cViewPr>
      <p:scale>
        <a:sx n="3" d="2"/>
        <a:sy n="3" d="2"/>
      </p:scale>
      <p:origin x="0" y="0"/>
    </p:cViewPr>
  </p:notesTextViewPr>
  <p:notesViewPr>
    <p:cSldViewPr snapToGrid="0" showGuide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0594C5-4210-4C0B-94C8-05EA2A273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A07B545-CB7B-485B-8848-24C5090D7CC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23E10C-4735-4A0D-A76B-FFFBF4B6ED03}" type="datetimeFigureOut">
              <a:rPr lang="en-US" smtClean="0"/>
              <a:t>2/24/2025</a:t>
            </a:fld>
            <a:endParaRPr lang="en-US" dirty="0"/>
          </a:p>
        </p:txBody>
      </p:sp>
      <p:sp>
        <p:nvSpPr>
          <p:cNvPr id="4" name="Footer Placeholder 3">
            <a:extLst>
              <a:ext uri="{FF2B5EF4-FFF2-40B4-BE49-F238E27FC236}">
                <a16:creationId xmlns:a16="http://schemas.microsoft.com/office/drawing/2014/main" id="{DD9E7E0C-EC12-408D-80EA-659FD94A65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F952D70-4DD5-4630-8772-5085BDBF1D2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D13D6A-DFDD-4B27-9F53-83C0CD9331E8}" type="slidenum">
              <a:rPr lang="en-US" smtClean="0"/>
              <a:t>‹#›</a:t>
            </a:fld>
            <a:endParaRPr lang="en-US" dirty="0"/>
          </a:p>
        </p:txBody>
      </p:sp>
    </p:spTree>
    <p:extLst>
      <p:ext uri="{BB962C8B-B14F-4D97-AF65-F5344CB8AC3E}">
        <p14:creationId xmlns:p14="http://schemas.microsoft.com/office/powerpoint/2010/main" val="2786963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35CDE-2E0B-4188-96E9-ADF9ACB826A9}" type="datetimeFigureOut">
              <a:rPr lang="en-US" noProof="0" smtClean="0"/>
              <a:t>2/24/2025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1D7B6F-E65C-42E7-86A5-0A01C6C95227}" type="slidenum">
              <a:rPr lang="en-US" noProof="0" smtClean="0"/>
              <a:t>‹#›</a:t>
            </a:fld>
            <a:endParaRPr lang="en-US" noProof="0" dirty="0"/>
          </a:p>
        </p:txBody>
      </p:sp>
    </p:spTree>
    <p:extLst>
      <p:ext uri="{BB962C8B-B14F-4D97-AF65-F5344CB8AC3E}">
        <p14:creationId xmlns:p14="http://schemas.microsoft.com/office/powerpoint/2010/main" val="2295432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77174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val="225617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21020577">
            <a:off x="630442" y="2818995"/>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23" name="Subtitle 2">
            <a:extLst>
              <a:ext uri="{FF2B5EF4-FFF2-40B4-BE49-F238E27FC236}">
                <a16:creationId xmlns:a16="http://schemas.microsoft.com/office/drawing/2014/main" id="{EEDE58A0-A534-4BA6-A842-9291BD21B3B3}"/>
              </a:ext>
            </a:extLst>
          </p:cNvPr>
          <p:cNvSpPr>
            <a:spLocks noGrp="1"/>
          </p:cNvSpPr>
          <p:nvPr>
            <p:ph type="subTitle" idx="1" hasCustomPrompt="1"/>
          </p:nvPr>
        </p:nvSpPr>
        <p:spPr>
          <a:xfrm rot="853085">
            <a:off x="7075878" y="2826510"/>
            <a:ext cx="4975641" cy="1655762"/>
          </a:xfrm>
        </p:spPr>
        <p:txBody>
          <a:bodyPr anchor="ctr">
            <a:normAutofit/>
          </a:bodyPr>
          <a:lstStyle>
            <a:lvl1pPr marL="0" indent="0" algn="l">
              <a:buFont typeface="Arial" panose="020B0604020202020204" pitchFamily="34" charset="0"/>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655702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21" name="Text Placeholder 2">
            <a:extLst>
              <a:ext uri="{FF2B5EF4-FFF2-40B4-BE49-F238E27FC236}">
                <a16:creationId xmlns:a16="http://schemas.microsoft.com/office/drawing/2014/main" id="{E88D0B4A-E9EE-4F17-AF07-687763131457}"/>
              </a:ext>
            </a:extLst>
          </p:cNvPr>
          <p:cNvSpPr>
            <a:spLocks noGrp="1"/>
          </p:cNvSpPr>
          <p:nvPr>
            <p:ph type="body" idx="1"/>
          </p:nvPr>
        </p:nvSpPr>
        <p:spPr>
          <a:xfrm>
            <a:off x="3961075" y="3345999"/>
            <a:ext cx="7319700" cy="1500187"/>
          </a:xfrm>
        </p:spPr>
        <p:txBody>
          <a:bodyPr>
            <a:normAutofit/>
          </a:bodyPr>
          <a:lstStyle>
            <a:lvl1pPr marL="0" indent="0" algn="ctr">
              <a:buFont typeface="Arial" panose="020B0604020202020204" pitchFamily="34" charse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1804643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22" name="Content Placeholder 2">
            <a:extLst>
              <a:ext uri="{FF2B5EF4-FFF2-40B4-BE49-F238E27FC236}">
                <a16:creationId xmlns:a16="http://schemas.microsoft.com/office/drawing/2014/main" id="{6C9B7F00-EB71-4AB0-9B4E-A64B7BB58EC5}"/>
              </a:ext>
            </a:extLst>
          </p:cNvPr>
          <p:cNvSpPr>
            <a:spLocks noGrp="1"/>
          </p:cNvSpPr>
          <p:nvPr>
            <p:ph idx="1"/>
          </p:nvPr>
        </p:nvSpPr>
        <p:spPr>
          <a:xfrm>
            <a:off x="911225" y="1825625"/>
            <a:ext cx="10442575"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144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17" name="Content Placeholder 2">
            <a:extLst>
              <a:ext uri="{FF2B5EF4-FFF2-40B4-BE49-F238E27FC236}">
                <a16:creationId xmlns:a16="http://schemas.microsoft.com/office/drawing/2014/main" id="{F2DC463F-D8D9-4961-B44E-0CCDE38BA290}"/>
              </a:ext>
            </a:extLst>
          </p:cNvPr>
          <p:cNvSpPr>
            <a:spLocks noGrp="1"/>
          </p:cNvSpPr>
          <p:nvPr>
            <p:ph sz="half" idx="1"/>
          </p:nvPr>
        </p:nvSpPr>
        <p:spPr>
          <a:xfrm>
            <a:off x="838200" y="1825625"/>
            <a:ext cx="5181600" cy="39760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Content Placeholder 3">
            <a:extLst>
              <a:ext uri="{FF2B5EF4-FFF2-40B4-BE49-F238E27FC236}">
                <a16:creationId xmlns:a16="http://schemas.microsoft.com/office/drawing/2014/main" id="{5DB1D622-84A6-489A-91BE-DF1D23C03B54}"/>
              </a:ext>
            </a:extLst>
          </p:cNvPr>
          <p:cNvSpPr>
            <a:spLocks noGrp="1"/>
          </p:cNvSpPr>
          <p:nvPr>
            <p:ph sz="half" idx="2"/>
          </p:nvPr>
        </p:nvSpPr>
        <p:spPr>
          <a:xfrm>
            <a:off x="6172200" y="1825625"/>
            <a:ext cx="5181600" cy="39760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013669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5870" y="312092"/>
            <a:ext cx="4391191" cy="1368122"/>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17" name="Text Placeholder 2">
            <a:extLst>
              <a:ext uri="{FF2B5EF4-FFF2-40B4-BE49-F238E27FC236}">
                <a16:creationId xmlns:a16="http://schemas.microsoft.com/office/drawing/2014/main" id="{5A6B27D7-F5EE-4688-B64B-CDC996CB368E}"/>
              </a:ext>
            </a:extLst>
          </p:cNvPr>
          <p:cNvSpPr>
            <a:spLocks noGrp="1"/>
          </p:cNvSpPr>
          <p:nvPr>
            <p:ph type="body" idx="1"/>
          </p:nvPr>
        </p:nvSpPr>
        <p:spPr>
          <a:xfrm>
            <a:off x="839788" y="1942689"/>
            <a:ext cx="5157787"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a:extLst>
              <a:ext uri="{FF2B5EF4-FFF2-40B4-BE49-F238E27FC236}">
                <a16:creationId xmlns:a16="http://schemas.microsoft.com/office/drawing/2014/main" id="{9D3AFCF0-98C5-4ECC-A2A6-BA8BA0A64592}"/>
              </a:ext>
            </a:extLst>
          </p:cNvPr>
          <p:cNvSpPr>
            <a:spLocks noGrp="1"/>
          </p:cNvSpPr>
          <p:nvPr>
            <p:ph sz="half" idx="2"/>
          </p:nvPr>
        </p:nvSpPr>
        <p:spPr>
          <a:xfrm>
            <a:off x="839788" y="2638097"/>
            <a:ext cx="5157787" cy="318463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4">
            <a:extLst>
              <a:ext uri="{FF2B5EF4-FFF2-40B4-BE49-F238E27FC236}">
                <a16:creationId xmlns:a16="http://schemas.microsoft.com/office/drawing/2014/main" id="{3F44E47F-9EE9-414B-B2D8-DD6737905A30}"/>
              </a:ext>
            </a:extLst>
          </p:cNvPr>
          <p:cNvSpPr>
            <a:spLocks noGrp="1"/>
          </p:cNvSpPr>
          <p:nvPr>
            <p:ph type="body" sz="quarter" idx="3"/>
          </p:nvPr>
        </p:nvSpPr>
        <p:spPr>
          <a:xfrm>
            <a:off x="6172200" y="1942689"/>
            <a:ext cx="5183188"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a:extLst>
              <a:ext uri="{FF2B5EF4-FFF2-40B4-BE49-F238E27FC236}">
                <a16:creationId xmlns:a16="http://schemas.microsoft.com/office/drawing/2014/main" id="{D8D8261D-A3B4-4909-8FCD-D7C160F42D85}"/>
              </a:ext>
            </a:extLst>
          </p:cNvPr>
          <p:cNvSpPr>
            <a:spLocks noGrp="1"/>
          </p:cNvSpPr>
          <p:nvPr>
            <p:ph sz="quarter" idx="4"/>
          </p:nvPr>
        </p:nvSpPr>
        <p:spPr>
          <a:xfrm>
            <a:off x="6172200" y="2638097"/>
            <a:ext cx="5183188" cy="318463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91523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6" name="Content Placeholder 2">
            <a:extLst>
              <a:ext uri="{FF2B5EF4-FFF2-40B4-BE49-F238E27FC236}">
                <a16:creationId xmlns:a16="http://schemas.microsoft.com/office/drawing/2014/main" id="{9E80D7DF-92B2-4A46-AA79-DDC69AC8A8EE}"/>
              </a:ext>
            </a:extLst>
          </p:cNvPr>
          <p:cNvSpPr>
            <a:spLocks noGrp="1"/>
          </p:cNvSpPr>
          <p:nvPr>
            <p:ph idx="1"/>
          </p:nvPr>
        </p:nvSpPr>
        <p:spPr>
          <a:xfrm>
            <a:off x="5180012" y="1347788"/>
            <a:ext cx="6172200" cy="43305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3">
            <a:extLst>
              <a:ext uri="{FF2B5EF4-FFF2-40B4-BE49-F238E27FC236}">
                <a16:creationId xmlns:a16="http://schemas.microsoft.com/office/drawing/2014/main" id="{F0A242F9-0019-4B57-A03D-285B738367AC}"/>
              </a:ext>
            </a:extLst>
          </p:cNvPr>
          <p:cNvSpPr>
            <a:spLocks noGrp="1"/>
          </p:cNvSpPr>
          <p:nvPr>
            <p:ph type="body" sz="half" idx="2"/>
          </p:nvPr>
        </p:nvSpPr>
        <p:spPr>
          <a:xfrm>
            <a:off x="839788" y="2806262"/>
            <a:ext cx="3932237" cy="2872065"/>
          </a:xfrm>
          <a:gradFill>
            <a:gsLst>
              <a:gs pos="0">
                <a:schemeClr val="tx2"/>
              </a:gs>
              <a:gs pos="100000">
                <a:schemeClr val="tx1"/>
              </a:gs>
            </a:gsLst>
            <a:lin ang="10800000" scaled="1"/>
          </a:gradFill>
        </p:spPr>
        <p:txBody>
          <a:bodyPr lIns="274320" anchor="ctr">
            <a:normAutofit/>
          </a:bodyPr>
          <a:lstStyle>
            <a:lvl1pPr marL="0" indent="0">
              <a:buFont typeface="Arial" panose="020B0604020202020204" pitchFamily="34" charse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 name="Title 1">
            <a:extLst>
              <a:ext uri="{FF2B5EF4-FFF2-40B4-BE49-F238E27FC236}">
                <a16:creationId xmlns:a16="http://schemas.microsoft.com/office/drawing/2014/main" id="{94A01F06-84A3-407F-8D89-167A9D402359}"/>
              </a:ext>
            </a:extLst>
          </p:cNvPr>
          <p:cNvSpPr>
            <a:spLocks noGrp="1"/>
          </p:cNvSpPr>
          <p:nvPr>
            <p:ph type="title"/>
          </p:nvPr>
        </p:nvSpPr>
        <p:spPr>
          <a:xfrm rot="21227985">
            <a:off x="857494" y="721373"/>
            <a:ext cx="3918639" cy="1325563"/>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199802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7" name="Picture Placeholder 2">
            <a:extLst>
              <a:ext uri="{FF2B5EF4-FFF2-40B4-BE49-F238E27FC236}">
                <a16:creationId xmlns:a16="http://schemas.microsoft.com/office/drawing/2014/main" id="{1C9B27A5-4499-4F2B-843D-B4AC979D3003}"/>
              </a:ext>
            </a:extLst>
          </p:cNvPr>
          <p:cNvSpPr>
            <a:spLocks noGrp="1"/>
          </p:cNvSpPr>
          <p:nvPr>
            <p:ph type="pic" idx="13"/>
          </p:nvPr>
        </p:nvSpPr>
        <p:spPr>
          <a:xfrm>
            <a:off x="5183188" y="1347788"/>
            <a:ext cx="6172200" cy="43305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8" name="Text Placeholder 3">
            <a:extLst>
              <a:ext uri="{FF2B5EF4-FFF2-40B4-BE49-F238E27FC236}">
                <a16:creationId xmlns:a16="http://schemas.microsoft.com/office/drawing/2014/main" id="{4C8F7DBB-2923-48F9-AE53-06CE214A362F}"/>
              </a:ext>
            </a:extLst>
          </p:cNvPr>
          <p:cNvSpPr>
            <a:spLocks noGrp="1"/>
          </p:cNvSpPr>
          <p:nvPr>
            <p:ph type="body" sz="half" idx="2"/>
          </p:nvPr>
        </p:nvSpPr>
        <p:spPr>
          <a:xfrm>
            <a:off x="839788" y="2603601"/>
            <a:ext cx="3932237" cy="3074726"/>
          </a:xfrm>
          <a:gradFill>
            <a:gsLst>
              <a:gs pos="0">
                <a:schemeClr val="tx2"/>
              </a:gs>
              <a:gs pos="100000">
                <a:schemeClr val="tx1"/>
              </a:gs>
            </a:gsLst>
            <a:lin ang="10800000" scaled="1"/>
          </a:gradFill>
        </p:spPr>
        <p:txBody>
          <a:bodyPr lIns="274320" anchor="ct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 name="Title 1">
            <a:extLst>
              <a:ext uri="{FF2B5EF4-FFF2-40B4-BE49-F238E27FC236}">
                <a16:creationId xmlns:a16="http://schemas.microsoft.com/office/drawing/2014/main" id="{B6AB5B22-678B-4BFD-ABBC-49961466D4A8}"/>
              </a:ext>
            </a:extLst>
          </p:cNvPr>
          <p:cNvSpPr>
            <a:spLocks noGrp="1"/>
          </p:cNvSpPr>
          <p:nvPr>
            <p:ph type="title"/>
          </p:nvPr>
        </p:nvSpPr>
        <p:spPr>
          <a:xfrm rot="21228869">
            <a:off x="857652" y="725128"/>
            <a:ext cx="3833278" cy="1325563"/>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987248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Tree>
    <p:extLst>
      <p:ext uri="{BB962C8B-B14F-4D97-AF65-F5344CB8AC3E}">
        <p14:creationId xmlns:p14="http://schemas.microsoft.com/office/powerpoint/2010/main" val="22402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3" name="Text Placeholder 2">
            <a:extLst>
              <a:ext uri="{FF2B5EF4-FFF2-40B4-BE49-F238E27FC236}">
                <a16:creationId xmlns:a16="http://schemas.microsoft.com/office/drawing/2014/main"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122552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6" name="Picture Placeholder 15">
            <a:extLst>
              <a:ext uri="{FF2B5EF4-FFF2-40B4-BE49-F238E27FC236}">
                <a16:creationId xmlns:a16="http://schemas.microsoft.com/office/drawing/2014/main" id="{18500C30-FF27-4A5C-AA4F-B1D5C57A0F7F}"/>
              </a:ext>
            </a:extLst>
          </p:cNvPr>
          <p:cNvSpPr>
            <a:spLocks noGrp="1"/>
          </p:cNvSpPr>
          <p:nvPr>
            <p:ph type="pic" sz="quarter" idx="13"/>
          </p:nvPr>
        </p:nvSpPr>
        <p:spPr>
          <a:xfrm>
            <a:off x="3314240" y="793217"/>
            <a:ext cx="8877760" cy="6064783"/>
          </a:xfrm>
          <a:custGeom>
            <a:avLst/>
            <a:gdLst>
              <a:gd name="connsiteX0" fmla="*/ 0 w 8534400"/>
              <a:gd name="connsiteY0" fmla="*/ 6043236 h 6043236"/>
              <a:gd name="connsiteX1" fmla="*/ 1510809 w 8534400"/>
              <a:gd name="connsiteY1" fmla="*/ 0 h 6043236"/>
              <a:gd name="connsiteX2" fmla="*/ 7023591 w 8534400"/>
              <a:gd name="connsiteY2" fmla="*/ 0 h 6043236"/>
              <a:gd name="connsiteX3" fmla="*/ 8534400 w 8534400"/>
              <a:gd name="connsiteY3" fmla="*/ 6043236 h 6043236"/>
              <a:gd name="connsiteX4" fmla="*/ 0 w 8534400"/>
              <a:gd name="connsiteY4" fmla="*/ 6043236 h 6043236"/>
              <a:gd name="connsiteX0" fmla="*/ 0 w 8534400"/>
              <a:gd name="connsiteY0" fmla="*/ 6043236 h 6043236"/>
              <a:gd name="connsiteX1" fmla="*/ 1510809 w 8534400"/>
              <a:gd name="connsiteY1" fmla="*/ 0 h 6043236"/>
              <a:gd name="connsiteX2" fmla="*/ 8518563 w 8534400"/>
              <a:gd name="connsiteY2" fmla="*/ 14514 h 6043236"/>
              <a:gd name="connsiteX3" fmla="*/ 8534400 w 8534400"/>
              <a:gd name="connsiteY3" fmla="*/ 6043236 h 6043236"/>
              <a:gd name="connsiteX4" fmla="*/ 0 w 8534400"/>
              <a:gd name="connsiteY4" fmla="*/ 6043236 h 6043236"/>
              <a:gd name="connsiteX0" fmla="*/ 317991 w 8852391"/>
              <a:gd name="connsiteY0" fmla="*/ 6028722 h 6028722"/>
              <a:gd name="connsiteX1" fmla="*/ 0 w 8852391"/>
              <a:gd name="connsiteY1" fmla="*/ 2162629 h 6028722"/>
              <a:gd name="connsiteX2" fmla="*/ 8836554 w 8852391"/>
              <a:gd name="connsiteY2" fmla="*/ 0 h 6028722"/>
              <a:gd name="connsiteX3" fmla="*/ 8852391 w 8852391"/>
              <a:gd name="connsiteY3" fmla="*/ 6028722 h 6028722"/>
              <a:gd name="connsiteX4" fmla="*/ 317991 w 8852391"/>
              <a:gd name="connsiteY4" fmla="*/ 6028722 h 6028722"/>
              <a:gd name="connsiteX0" fmla="*/ 913076 w 8852391"/>
              <a:gd name="connsiteY0" fmla="*/ 6043236 h 6043236"/>
              <a:gd name="connsiteX1" fmla="*/ 0 w 8852391"/>
              <a:gd name="connsiteY1" fmla="*/ 2162629 h 6043236"/>
              <a:gd name="connsiteX2" fmla="*/ 8836554 w 8852391"/>
              <a:gd name="connsiteY2" fmla="*/ 0 h 6043236"/>
              <a:gd name="connsiteX3" fmla="*/ 8852391 w 8852391"/>
              <a:gd name="connsiteY3" fmla="*/ 6028722 h 6043236"/>
              <a:gd name="connsiteX4" fmla="*/ 913076 w 8852391"/>
              <a:gd name="connsiteY4" fmla="*/ 6043236 h 6043236"/>
              <a:gd name="connsiteX0" fmla="*/ 933682 w 8872997"/>
              <a:gd name="connsiteY0" fmla="*/ 6043236 h 6043236"/>
              <a:gd name="connsiteX1" fmla="*/ 0 w 8872997"/>
              <a:gd name="connsiteY1" fmla="*/ 2167781 h 6043236"/>
              <a:gd name="connsiteX2" fmla="*/ 8857160 w 8872997"/>
              <a:gd name="connsiteY2" fmla="*/ 0 h 6043236"/>
              <a:gd name="connsiteX3" fmla="*/ 8872997 w 8872997"/>
              <a:gd name="connsiteY3" fmla="*/ 6028722 h 6043236"/>
              <a:gd name="connsiteX4" fmla="*/ 933682 w 8872997"/>
              <a:gd name="connsiteY4" fmla="*/ 6043236 h 6043236"/>
              <a:gd name="connsiteX0" fmla="*/ 933682 w 8872997"/>
              <a:gd name="connsiteY0" fmla="*/ 6050963 h 6050963"/>
              <a:gd name="connsiteX1" fmla="*/ 0 w 8872997"/>
              <a:gd name="connsiteY1" fmla="*/ 2167781 h 6050963"/>
              <a:gd name="connsiteX2" fmla="*/ 8857160 w 8872997"/>
              <a:gd name="connsiteY2" fmla="*/ 0 h 6050963"/>
              <a:gd name="connsiteX3" fmla="*/ 8872997 w 8872997"/>
              <a:gd name="connsiteY3" fmla="*/ 6028722 h 6050963"/>
              <a:gd name="connsiteX4" fmla="*/ 933682 w 8872997"/>
              <a:gd name="connsiteY4" fmla="*/ 6050963 h 6050963"/>
              <a:gd name="connsiteX0" fmla="*/ 933682 w 8872997"/>
              <a:gd name="connsiteY0" fmla="*/ 6050963 h 6054480"/>
              <a:gd name="connsiteX1" fmla="*/ 0 w 8872997"/>
              <a:gd name="connsiteY1" fmla="*/ 2167781 h 6054480"/>
              <a:gd name="connsiteX2" fmla="*/ 8857160 w 8872997"/>
              <a:gd name="connsiteY2" fmla="*/ 0 h 6054480"/>
              <a:gd name="connsiteX3" fmla="*/ 8872997 w 8872997"/>
              <a:gd name="connsiteY3" fmla="*/ 6054480 h 6054480"/>
              <a:gd name="connsiteX4" fmla="*/ 933682 w 8872997"/>
              <a:gd name="connsiteY4" fmla="*/ 6050963 h 6054480"/>
              <a:gd name="connsiteX0" fmla="*/ 933682 w 8875190"/>
              <a:gd name="connsiteY0" fmla="*/ 6063842 h 6067359"/>
              <a:gd name="connsiteX1" fmla="*/ 0 w 8875190"/>
              <a:gd name="connsiteY1" fmla="*/ 2180660 h 6067359"/>
              <a:gd name="connsiteX2" fmla="*/ 8875190 w 8875190"/>
              <a:gd name="connsiteY2" fmla="*/ 0 h 6067359"/>
              <a:gd name="connsiteX3" fmla="*/ 8872997 w 8875190"/>
              <a:gd name="connsiteY3" fmla="*/ 6067359 h 6067359"/>
              <a:gd name="connsiteX4" fmla="*/ 933682 w 8875190"/>
              <a:gd name="connsiteY4" fmla="*/ 6063842 h 6067359"/>
              <a:gd name="connsiteX0" fmla="*/ 933682 w 8872997"/>
              <a:gd name="connsiteY0" fmla="*/ 6061266 h 6064783"/>
              <a:gd name="connsiteX1" fmla="*/ 0 w 8872997"/>
              <a:gd name="connsiteY1" fmla="*/ 2178084 h 6064783"/>
              <a:gd name="connsiteX2" fmla="*/ 8872614 w 8872997"/>
              <a:gd name="connsiteY2" fmla="*/ 0 h 6064783"/>
              <a:gd name="connsiteX3" fmla="*/ 8872997 w 8872997"/>
              <a:gd name="connsiteY3" fmla="*/ 6064783 h 6064783"/>
              <a:gd name="connsiteX4" fmla="*/ 933682 w 8872997"/>
              <a:gd name="connsiteY4" fmla="*/ 6061266 h 6064783"/>
              <a:gd name="connsiteX0" fmla="*/ 938445 w 8877760"/>
              <a:gd name="connsiteY0" fmla="*/ 6061266 h 6064783"/>
              <a:gd name="connsiteX1" fmla="*/ 0 w 8877760"/>
              <a:gd name="connsiteY1" fmla="*/ 2175703 h 6064783"/>
              <a:gd name="connsiteX2" fmla="*/ 8877377 w 8877760"/>
              <a:gd name="connsiteY2" fmla="*/ 0 h 6064783"/>
              <a:gd name="connsiteX3" fmla="*/ 8877760 w 8877760"/>
              <a:gd name="connsiteY3" fmla="*/ 6064783 h 6064783"/>
              <a:gd name="connsiteX4" fmla="*/ 938445 w 8877760"/>
              <a:gd name="connsiteY4" fmla="*/ 6061266 h 6064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7760" h="6064783">
                <a:moveTo>
                  <a:pt x="938445" y="6061266"/>
                </a:moveTo>
                <a:lnTo>
                  <a:pt x="0" y="2175703"/>
                </a:lnTo>
                <a:lnTo>
                  <a:pt x="8877377" y="0"/>
                </a:lnTo>
                <a:cubicBezTo>
                  <a:pt x="8877505" y="2021594"/>
                  <a:pt x="8877632" y="4043189"/>
                  <a:pt x="8877760" y="6064783"/>
                </a:cubicBezTo>
                <a:lnTo>
                  <a:pt x="938445" y="6061266"/>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365204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2922855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Manual">
    <p:bg>
      <p:bgPr>
        <a:solidFill>
          <a:schemeClr val="bg1"/>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5D6F87F4-A9FD-42C2-B2B3-2EBAE9413A33}"/>
              </a:ext>
            </a:extLst>
          </p:cNvPr>
          <p:cNvSpPr/>
          <p:nvPr/>
        </p:nvSpPr>
        <p:spPr>
          <a:xfrm>
            <a:off x="-12778" y="429785"/>
            <a:ext cx="7606299" cy="1490682"/>
          </a:xfrm>
          <a:custGeom>
            <a:avLst/>
            <a:gdLst>
              <a:gd name="connsiteX0" fmla="*/ 7602514 w 7606298"/>
              <a:gd name="connsiteY0" fmla="*/ 407745 h 1490681"/>
              <a:gd name="connsiteX1" fmla="*/ 12778 w 7606298"/>
              <a:gd name="connsiteY1" fmla="*/ 12778 h 1490681"/>
              <a:gd name="connsiteX2" fmla="*/ 12778 w 7606298"/>
              <a:gd name="connsiteY2" fmla="*/ 1056256 h 1490681"/>
              <a:gd name="connsiteX3" fmla="*/ 7593596 w 7606298"/>
              <a:gd name="connsiteY3" fmla="*/ 1481801 h 1490681"/>
              <a:gd name="connsiteX4" fmla="*/ 7602514 w 7606298"/>
              <a:gd name="connsiteY4" fmla="*/ 407745 h 1490681"/>
              <a:gd name="connsiteX5" fmla="*/ 7602514 w 7606298"/>
              <a:gd name="connsiteY5" fmla="*/ 407745 h 1490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06298" h="1490681">
                <a:moveTo>
                  <a:pt x="7602514" y="407745"/>
                </a:moveTo>
                <a:cubicBezTo>
                  <a:pt x="7602514" y="407745"/>
                  <a:pt x="3107535" y="56097"/>
                  <a:pt x="12778" y="12778"/>
                </a:cubicBezTo>
                <a:lnTo>
                  <a:pt x="12778" y="1056256"/>
                </a:lnTo>
                <a:cubicBezTo>
                  <a:pt x="6306768" y="1024403"/>
                  <a:pt x="7593596" y="1481801"/>
                  <a:pt x="7593596" y="1481801"/>
                </a:cubicBezTo>
                <a:lnTo>
                  <a:pt x="7602514" y="407745"/>
                </a:lnTo>
                <a:lnTo>
                  <a:pt x="7602514" y="407745"/>
                </a:lnTo>
                <a:close/>
              </a:path>
            </a:pathLst>
          </a:custGeom>
          <a:gradFill>
            <a:gsLst>
              <a:gs pos="0">
                <a:schemeClr val="accent2">
                  <a:alpha val="10000"/>
                </a:schemeClr>
              </a:gs>
              <a:gs pos="100000">
                <a:schemeClr val="accent2">
                  <a:alpha val="20000"/>
                </a:schemeClr>
              </a:gs>
            </a:gsLst>
            <a:lin ang="60000" scaled="0"/>
          </a:gradFill>
          <a:ln w="12737" cap="flat">
            <a:noFill/>
            <a:prstDash val="solid"/>
            <a:miter/>
          </a:ln>
        </p:spPr>
        <p:txBody>
          <a:bodyPr rtlCol="0" anchor="ctr"/>
          <a:lstStyle/>
          <a:p>
            <a:endParaRPr lang="en-US" noProof="0" dirty="0"/>
          </a:p>
        </p:txBody>
      </p:sp>
      <p:sp>
        <p:nvSpPr>
          <p:cNvPr id="23" name="Text Placeholder 21">
            <a:extLst>
              <a:ext uri="{FF2B5EF4-FFF2-40B4-BE49-F238E27FC236}">
                <a16:creationId xmlns:a16="http://schemas.microsoft.com/office/drawing/2014/main" id="{F27BBFB4-84C4-42C9-9CB3-DFD801CEBF70}"/>
              </a:ext>
            </a:extLst>
          </p:cNvPr>
          <p:cNvSpPr>
            <a:spLocks noGrp="1"/>
          </p:cNvSpPr>
          <p:nvPr>
            <p:ph type="body" sz="quarter" idx="10" hasCustomPrompt="1"/>
          </p:nvPr>
        </p:nvSpPr>
        <p:spPr>
          <a:xfrm>
            <a:off x="711200" y="1896003"/>
            <a:ext cx="528638" cy="1092200"/>
          </a:xfrm>
        </p:spPr>
        <p:txBody>
          <a:bodyPr>
            <a:normAutofit/>
          </a:bodyPr>
          <a:lstStyle>
            <a:lvl1pPr marL="0" indent="0">
              <a:buNone/>
              <a:defRPr sz="7000" b="1">
                <a:solidFill>
                  <a:schemeClr val="accent5"/>
                </a:solidFill>
                <a:latin typeface="+mj-lt"/>
              </a:defRPr>
            </a:lvl1pPr>
          </a:lstStyle>
          <a:p>
            <a:pPr lvl="0"/>
            <a:r>
              <a:rPr lang="en-US" noProof="0"/>
              <a:t>1</a:t>
            </a:r>
          </a:p>
        </p:txBody>
      </p:sp>
      <p:sp>
        <p:nvSpPr>
          <p:cNvPr id="26" name="Text Placeholder 24">
            <a:extLst>
              <a:ext uri="{FF2B5EF4-FFF2-40B4-BE49-F238E27FC236}">
                <a16:creationId xmlns:a16="http://schemas.microsoft.com/office/drawing/2014/main" id="{C8BBE7AC-17E7-4828-A40C-39EED5284E6D}"/>
              </a:ext>
            </a:extLst>
          </p:cNvPr>
          <p:cNvSpPr>
            <a:spLocks noGrp="1"/>
          </p:cNvSpPr>
          <p:nvPr>
            <p:ph type="body" sz="quarter" idx="11"/>
          </p:nvPr>
        </p:nvSpPr>
        <p:spPr>
          <a:xfrm>
            <a:off x="1185863" y="2088090"/>
            <a:ext cx="3103110"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33" name="Text Placeholder 21">
            <a:extLst>
              <a:ext uri="{FF2B5EF4-FFF2-40B4-BE49-F238E27FC236}">
                <a16:creationId xmlns:a16="http://schemas.microsoft.com/office/drawing/2014/main" id="{FC1057E8-2611-45B5-913B-82D301FE8A86}"/>
              </a:ext>
            </a:extLst>
          </p:cNvPr>
          <p:cNvSpPr>
            <a:spLocks noGrp="1"/>
          </p:cNvSpPr>
          <p:nvPr>
            <p:ph type="body" sz="quarter" idx="12" hasCustomPrompt="1"/>
          </p:nvPr>
        </p:nvSpPr>
        <p:spPr>
          <a:xfrm>
            <a:off x="4804600" y="1896003"/>
            <a:ext cx="528638" cy="1092200"/>
          </a:xfrm>
        </p:spPr>
        <p:txBody>
          <a:bodyPr>
            <a:normAutofit/>
          </a:bodyPr>
          <a:lstStyle>
            <a:lvl1pPr marL="0" indent="0">
              <a:buNone/>
              <a:defRPr sz="7000" b="1">
                <a:solidFill>
                  <a:schemeClr val="accent5"/>
                </a:solidFill>
                <a:latin typeface="+mj-lt"/>
              </a:defRPr>
            </a:lvl1pPr>
          </a:lstStyle>
          <a:p>
            <a:pPr lvl="0"/>
            <a:r>
              <a:rPr lang="en-US" noProof="0"/>
              <a:t>2</a:t>
            </a:r>
          </a:p>
        </p:txBody>
      </p:sp>
      <p:sp>
        <p:nvSpPr>
          <p:cNvPr id="34" name="Text Placeholder 24">
            <a:extLst>
              <a:ext uri="{FF2B5EF4-FFF2-40B4-BE49-F238E27FC236}">
                <a16:creationId xmlns:a16="http://schemas.microsoft.com/office/drawing/2014/main" id="{A65257E6-B10F-49C0-862A-53648E3F2D0B}"/>
              </a:ext>
            </a:extLst>
          </p:cNvPr>
          <p:cNvSpPr>
            <a:spLocks noGrp="1"/>
          </p:cNvSpPr>
          <p:nvPr>
            <p:ph type="body" sz="quarter" idx="13"/>
          </p:nvPr>
        </p:nvSpPr>
        <p:spPr>
          <a:xfrm>
            <a:off x="5349603" y="2088090"/>
            <a:ext cx="2243918"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37" name="Text Placeholder 21">
            <a:extLst>
              <a:ext uri="{FF2B5EF4-FFF2-40B4-BE49-F238E27FC236}">
                <a16:creationId xmlns:a16="http://schemas.microsoft.com/office/drawing/2014/main" id="{83A147CC-1513-463A-8B07-CC14AEC845D9}"/>
              </a:ext>
            </a:extLst>
          </p:cNvPr>
          <p:cNvSpPr>
            <a:spLocks noGrp="1"/>
          </p:cNvSpPr>
          <p:nvPr>
            <p:ph type="body" sz="quarter" idx="14" hasCustomPrompt="1"/>
          </p:nvPr>
        </p:nvSpPr>
        <p:spPr>
          <a:xfrm>
            <a:off x="7890713" y="1913782"/>
            <a:ext cx="528638" cy="1092200"/>
          </a:xfrm>
        </p:spPr>
        <p:txBody>
          <a:bodyPr>
            <a:normAutofit/>
          </a:bodyPr>
          <a:lstStyle>
            <a:lvl1pPr marL="0" indent="0">
              <a:buNone/>
              <a:defRPr sz="7000" b="1">
                <a:solidFill>
                  <a:schemeClr val="accent5"/>
                </a:solidFill>
                <a:latin typeface="+mj-lt"/>
              </a:defRPr>
            </a:lvl1pPr>
          </a:lstStyle>
          <a:p>
            <a:pPr lvl="0"/>
            <a:r>
              <a:rPr lang="en-US" noProof="0"/>
              <a:t>3</a:t>
            </a:r>
          </a:p>
        </p:txBody>
      </p:sp>
      <p:sp>
        <p:nvSpPr>
          <p:cNvPr id="38" name="Text Placeholder 24">
            <a:extLst>
              <a:ext uri="{FF2B5EF4-FFF2-40B4-BE49-F238E27FC236}">
                <a16:creationId xmlns:a16="http://schemas.microsoft.com/office/drawing/2014/main" id="{BCE98261-6A42-49F1-B208-2E6C24DFCF83}"/>
              </a:ext>
            </a:extLst>
          </p:cNvPr>
          <p:cNvSpPr>
            <a:spLocks noGrp="1"/>
          </p:cNvSpPr>
          <p:nvPr>
            <p:ph type="body" sz="quarter" idx="15"/>
          </p:nvPr>
        </p:nvSpPr>
        <p:spPr>
          <a:xfrm>
            <a:off x="8435716" y="2105869"/>
            <a:ext cx="2959116"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40" name="Text Placeholder 24">
            <a:extLst>
              <a:ext uri="{FF2B5EF4-FFF2-40B4-BE49-F238E27FC236}">
                <a16:creationId xmlns:a16="http://schemas.microsoft.com/office/drawing/2014/main" id="{937F4311-EBEC-44E3-8542-07503B54D770}"/>
              </a:ext>
            </a:extLst>
          </p:cNvPr>
          <p:cNvSpPr>
            <a:spLocks noGrp="1"/>
          </p:cNvSpPr>
          <p:nvPr>
            <p:ph type="body" sz="quarter" idx="16"/>
          </p:nvPr>
        </p:nvSpPr>
        <p:spPr>
          <a:xfrm>
            <a:off x="891723"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3" name="Text Placeholder 24">
            <a:extLst>
              <a:ext uri="{FF2B5EF4-FFF2-40B4-BE49-F238E27FC236}">
                <a16:creationId xmlns:a16="http://schemas.microsoft.com/office/drawing/2014/main" id="{FED4B056-A42A-4115-B98D-177B9AFDABFE}"/>
              </a:ext>
            </a:extLst>
          </p:cNvPr>
          <p:cNvSpPr>
            <a:spLocks noGrp="1"/>
          </p:cNvSpPr>
          <p:nvPr>
            <p:ph type="body" sz="quarter" idx="17"/>
          </p:nvPr>
        </p:nvSpPr>
        <p:spPr>
          <a:xfrm>
            <a:off x="2590348"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5" name="Text Placeholder 24">
            <a:extLst>
              <a:ext uri="{FF2B5EF4-FFF2-40B4-BE49-F238E27FC236}">
                <a16:creationId xmlns:a16="http://schemas.microsoft.com/office/drawing/2014/main" id="{2D359611-5488-43D7-A2A6-E60DB2E1D872}"/>
              </a:ext>
            </a:extLst>
          </p:cNvPr>
          <p:cNvSpPr>
            <a:spLocks noGrp="1"/>
          </p:cNvSpPr>
          <p:nvPr>
            <p:ph type="body" sz="quarter" idx="18"/>
          </p:nvPr>
        </p:nvSpPr>
        <p:spPr>
          <a:xfrm>
            <a:off x="4794793"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182E7C-B18B-4F73-B0D1-86196D992B18}"/>
              </a:ext>
            </a:extLst>
          </p:cNvPr>
          <p:cNvSpPr>
            <a:spLocks noGrp="1"/>
          </p:cNvSpPr>
          <p:nvPr>
            <p:ph type="body" sz="quarter" idx="19"/>
          </p:nvPr>
        </p:nvSpPr>
        <p:spPr>
          <a:xfrm>
            <a:off x="7876955" y="2942030"/>
            <a:ext cx="3517877"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3D51A445-889E-44A8-AF12-58BC161D148C}"/>
              </a:ext>
            </a:extLst>
          </p:cNvPr>
          <p:cNvSpPr>
            <a:spLocks noGrp="1"/>
          </p:cNvSpPr>
          <p:nvPr>
            <p:ph type="body" sz="quarter" idx="20"/>
          </p:nvPr>
        </p:nvSpPr>
        <p:spPr>
          <a:xfrm>
            <a:off x="891722" y="5607548"/>
            <a:ext cx="3397251" cy="800100"/>
          </a:xfrm>
        </p:spPr>
        <p:txBody>
          <a:bodyPr>
            <a:normAutofit/>
          </a:bodyPr>
          <a:lstStyle>
            <a:lvl1pPr marL="0" indent="0">
              <a:buNone/>
              <a:defRPr sz="1600" b="0">
                <a:solidFill>
                  <a:schemeClr val="accent3"/>
                </a:solidFill>
                <a:latin typeface="+mn-lt"/>
              </a:defRPr>
            </a:lvl1pPr>
          </a:lstStyle>
          <a:p>
            <a:pPr lvl="0"/>
            <a:r>
              <a:rPr lang="en-US" noProof="0"/>
              <a:t>Click to edit Master text styles</a:t>
            </a:r>
          </a:p>
        </p:txBody>
      </p:sp>
      <p:sp>
        <p:nvSpPr>
          <p:cNvPr id="49" name="Text Placeholder 24">
            <a:extLst>
              <a:ext uri="{FF2B5EF4-FFF2-40B4-BE49-F238E27FC236}">
                <a16:creationId xmlns:a16="http://schemas.microsoft.com/office/drawing/2014/main" id="{358BC44E-644D-4E21-A055-1178CD0D2698}"/>
              </a:ext>
            </a:extLst>
          </p:cNvPr>
          <p:cNvSpPr>
            <a:spLocks noGrp="1"/>
          </p:cNvSpPr>
          <p:nvPr>
            <p:ph type="body" sz="quarter" idx="21"/>
          </p:nvPr>
        </p:nvSpPr>
        <p:spPr>
          <a:xfrm>
            <a:off x="4794792" y="4909834"/>
            <a:ext cx="1698625" cy="800100"/>
          </a:xfrm>
        </p:spPr>
        <p:txBody>
          <a:bodyPr>
            <a:normAutofit/>
          </a:bodyPr>
          <a:lstStyle>
            <a:lvl1pPr marL="0" indent="0">
              <a:buNone/>
              <a:defRPr sz="1600" b="0">
                <a:solidFill>
                  <a:schemeClr val="accent2"/>
                </a:solidFill>
                <a:latin typeface="+mn-lt"/>
              </a:defRPr>
            </a:lvl1pPr>
          </a:lstStyle>
          <a:p>
            <a:pPr lvl="0"/>
            <a:r>
              <a:rPr lang="en-US" noProof="0"/>
              <a:t>Click to edit Master text styles</a:t>
            </a:r>
          </a:p>
        </p:txBody>
      </p:sp>
      <p:sp>
        <p:nvSpPr>
          <p:cNvPr id="50" name="Text Placeholder 24">
            <a:extLst>
              <a:ext uri="{FF2B5EF4-FFF2-40B4-BE49-F238E27FC236}">
                <a16:creationId xmlns:a16="http://schemas.microsoft.com/office/drawing/2014/main" id="{32C60917-FE9C-4C02-976E-9F4DF95F1614}"/>
              </a:ext>
            </a:extLst>
          </p:cNvPr>
          <p:cNvSpPr>
            <a:spLocks noGrp="1"/>
          </p:cNvSpPr>
          <p:nvPr>
            <p:ph type="body" sz="quarter" idx="22"/>
          </p:nvPr>
        </p:nvSpPr>
        <p:spPr>
          <a:xfrm>
            <a:off x="7890713" y="4909834"/>
            <a:ext cx="2692939" cy="800100"/>
          </a:xfrm>
        </p:spPr>
        <p:txBody>
          <a:bodyPr>
            <a:normAutofit/>
          </a:bodyPr>
          <a:lstStyle>
            <a:lvl1pPr marL="0" indent="0">
              <a:buNone/>
              <a:defRPr sz="1600" b="0">
                <a:solidFill>
                  <a:schemeClr val="accent2"/>
                </a:solidFill>
                <a:latin typeface="+mn-lt"/>
              </a:defRPr>
            </a:lvl1pPr>
          </a:lstStyle>
          <a:p>
            <a:pPr lvl="0"/>
            <a:r>
              <a:rPr lang="en-US" noProof="0"/>
              <a:t>Click to edit Master text styles</a:t>
            </a:r>
          </a:p>
        </p:txBody>
      </p:sp>
      <p:sp>
        <p:nvSpPr>
          <p:cNvPr id="55" name="Picture Placeholder 12">
            <a:extLst>
              <a:ext uri="{FF2B5EF4-FFF2-40B4-BE49-F238E27FC236}">
                <a16:creationId xmlns:a16="http://schemas.microsoft.com/office/drawing/2014/main" id="{2535BC4C-3D36-473A-B9EF-EC6F3BA67113}"/>
              </a:ext>
            </a:extLst>
          </p:cNvPr>
          <p:cNvSpPr>
            <a:spLocks noGrp="1"/>
          </p:cNvSpPr>
          <p:nvPr>
            <p:ph type="pic" sz="quarter" idx="37"/>
          </p:nvPr>
        </p:nvSpPr>
        <p:spPr>
          <a:xfrm>
            <a:off x="891723"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6" name="Picture Placeholder 12">
            <a:extLst>
              <a:ext uri="{FF2B5EF4-FFF2-40B4-BE49-F238E27FC236}">
                <a16:creationId xmlns:a16="http://schemas.microsoft.com/office/drawing/2014/main" id="{A1E61843-0C1E-4581-98C1-C9247F7043AC}"/>
              </a:ext>
            </a:extLst>
          </p:cNvPr>
          <p:cNvSpPr>
            <a:spLocks noGrp="1"/>
          </p:cNvSpPr>
          <p:nvPr>
            <p:ph type="pic" sz="quarter" idx="38"/>
          </p:nvPr>
        </p:nvSpPr>
        <p:spPr>
          <a:xfrm>
            <a:off x="2590348"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7" name="Picture Placeholder 12">
            <a:extLst>
              <a:ext uri="{FF2B5EF4-FFF2-40B4-BE49-F238E27FC236}">
                <a16:creationId xmlns:a16="http://schemas.microsoft.com/office/drawing/2014/main" id="{F3B39F0E-B245-4510-8C07-0EC29B83F1BA}"/>
              </a:ext>
            </a:extLst>
          </p:cNvPr>
          <p:cNvSpPr>
            <a:spLocks noGrp="1"/>
          </p:cNvSpPr>
          <p:nvPr>
            <p:ph type="pic" sz="quarter" idx="43"/>
          </p:nvPr>
        </p:nvSpPr>
        <p:spPr>
          <a:xfrm>
            <a:off x="4794793" y="3816446"/>
            <a:ext cx="2048256" cy="896112"/>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8" name="Picture Placeholder 9">
            <a:extLst>
              <a:ext uri="{FF2B5EF4-FFF2-40B4-BE49-F238E27FC236}">
                <a16:creationId xmlns:a16="http://schemas.microsoft.com/office/drawing/2014/main" id="{A9E755CD-1A38-4F75-A18E-2D31E4934C8A}"/>
              </a:ext>
            </a:extLst>
          </p:cNvPr>
          <p:cNvSpPr>
            <a:spLocks noGrp="1"/>
          </p:cNvSpPr>
          <p:nvPr>
            <p:ph type="pic" sz="quarter" idx="44"/>
          </p:nvPr>
        </p:nvSpPr>
        <p:spPr>
          <a:xfrm>
            <a:off x="7876955" y="3864572"/>
            <a:ext cx="1481328" cy="758952"/>
          </a:xfrm>
        </p:spPr>
        <p:txBody>
          <a:bodyPr anchor="ctr" anchorCtr="0">
            <a:norm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C750AC0-7255-417F-919C-19DF42857E05}"/>
              </a:ext>
            </a:extLst>
          </p:cNvPr>
          <p:cNvSpPr>
            <a:spLocks noGrp="1"/>
          </p:cNvSpPr>
          <p:nvPr>
            <p:ph type="title" hasCustomPrompt="1"/>
          </p:nvPr>
        </p:nvSpPr>
        <p:spPr>
          <a:xfrm>
            <a:off x="0" y="365125"/>
            <a:ext cx="7909560" cy="1069848"/>
          </a:xfrm>
          <a:gradFill>
            <a:gsLst>
              <a:gs pos="0">
                <a:schemeClr val="accent2"/>
              </a:gs>
              <a:gs pos="100000">
                <a:schemeClr val="accent1"/>
              </a:gs>
            </a:gsLst>
            <a:lin ang="10800000" scaled="1"/>
          </a:gradFill>
        </p:spPr>
        <p:txBody>
          <a:bodyPr lIns="900000"/>
          <a:lstStyle>
            <a:lvl1pPr>
              <a:defRPr>
                <a:solidFill>
                  <a:schemeClr val="bg1"/>
                </a:solidFill>
              </a:defRPr>
            </a:lvl1pPr>
          </a:lstStyle>
          <a:p>
            <a:r>
              <a:rPr lang="en-US" noProof="0"/>
              <a:t>How to use this template</a:t>
            </a:r>
          </a:p>
        </p:txBody>
      </p:sp>
    </p:spTree>
    <p:extLst>
      <p:ext uri="{BB962C8B-B14F-4D97-AF65-F5344CB8AC3E}">
        <p14:creationId xmlns:p14="http://schemas.microsoft.com/office/powerpoint/2010/main" val="246449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65814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2">
    <p:spTree>
      <p:nvGrpSpPr>
        <p:cNvPr id="1" name=""/>
        <p:cNvGrpSpPr/>
        <p:nvPr/>
      </p:nvGrpSpPr>
      <p:grpSpPr>
        <a:xfrm>
          <a:off x="0" y="0"/>
          <a:ext cx="0" cy="0"/>
          <a:chOff x="0" y="0"/>
          <a:chExt cx="0" cy="0"/>
        </a:xfrm>
      </p:grpSpPr>
      <p:grpSp>
        <p:nvGrpSpPr>
          <p:cNvPr id="8" name="Graphic 16">
            <a:extLst>
              <a:ext uri="{FF2B5EF4-FFF2-40B4-BE49-F238E27FC236}">
                <a16:creationId xmlns:a16="http://schemas.microsoft.com/office/drawing/2014/main" id="{AD4D64B1-E729-4A4C-8FF7-134EACCE9ED5}"/>
              </a:ext>
            </a:extLst>
          </p:cNvPr>
          <p:cNvGrpSpPr/>
          <p:nvPr userDrawn="1"/>
        </p:nvGrpSpPr>
        <p:grpSpPr>
          <a:xfrm>
            <a:off x="10962579" y="5678327"/>
            <a:ext cx="1234800" cy="1051200"/>
            <a:chOff x="5626893" y="3026568"/>
            <a:chExt cx="937260" cy="800760"/>
          </a:xfrm>
        </p:grpSpPr>
        <p:sp>
          <p:nvSpPr>
            <p:cNvPr id="9" name="Freeform: Shape 8">
              <a:extLst>
                <a:ext uri="{FF2B5EF4-FFF2-40B4-BE49-F238E27FC236}">
                  <a16:creationId xmlns:a16="http://schemas.microsoft.com/office/drawing/2014/main" id="{57668185-4891-4CEF-B849-B73B1AD90FD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id="{2A3C1BE6-5446-49A0-9C65-D92077D0E911}"/>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5" name="Date Placeholder 4">
            <a:extLst>
              <a:ext uri="{FF2B5EF4-FFF2-40B4-BE49-F238E27FC236}">
                <a16:creationId xmlns:a16="http://schemas.microsoft.com/office/drawing/2014/main" id="{BC7C1B33-ECEC-4E34-B218-27830F70B24F}"/>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D31CE7A-B999-4982-BCDD-EEC4E9A23247}"/>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B6317B1B-B559-4F47-A9AB-834EB93A8563}"/>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13" name="Group 12">
            <a:extLst>
              <a:ext uri="{FF2B5EF4-FFF2-40B4-BE49-F238E27FC236}">
                <a16:creationId xmlns:a16="http://schemas.microsoft.com/office/drawing/2014/main" id="{23F3C396-D7E8-4134-99CB-83AC5015781D}"/>
              </a:ext>
            </a:extLst>
          </p:cNvPr>
          <p:cNvGrpSpPr/>
          <p:nvPr userDrawn="1"/>
        </p:nvGrpSpPr>
        <p:grpSpPr>
          <a:xfrm flipH="1">
            <a:off x="7321677" y="587196"/>
            <a:ext cx="4885313" cy="1632656"/>
            <a:chOff x="-26126" y="587196"/>
            <a:chExt cx="4885313" cy="1632656"/>
          </a:xfrm>
        </p:grpSpPr>
        <p:sp>
          <p:nvSpPr>
            <p:cNvPr id="11" name="Graphic 23">
              <a:extLst>
                <a:ext uri="{FF2B5EF4-FFF2-40B4-BE49-F238E27FC236}">
                  <a16:creationId xmlns:a16="http://schemas.microsoft.com/office/drawing/2014/main" id="{545A4C09-DA17-4F53-9893-7152B53CD712}"/>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2" name="Graphic 6">
              <a:extLst>
                <a:ext uri="{FF2B5EF4-FFF2-40B4-BE49-F238E27FC236}">
                  <a16:creationId xmlns:a16="http://schemas.microsoft.com/office/drawing/2014/main" id="{2D92C53E-EB06-4CBC-A335-BC3156E96896}"/>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sp>
        <p:nvSpPr>
          <p:cNvPr id="16" name="Title 1">
            <a:extLst>
              <a:ext uri="{FF2B5EF4-FFF2-40B4-BE49-F238E27FC236}">
                <a16:creationId xmlns:a16="http://schemas.microsoft.com/office/drawing/2014/main" id="{D3A443B5-C60C-4149-99AA-5309F8B41C14}"/>
              </a:ext>
            </a:extLst>
          </p:cNvPr>
          <p:cNvSpPr>
            <a:spLocks noGrp="1"/>
          </p:cNvSpPr>
          <p:nvPr>
            <p:ph type="title" hasCustomPrompt="1"/>
          </p:nvPr>
        </p:nvSpPr>
        <p:spPr>
          <a:xfrm rot="360000">
            <a:off x="7354844" y="895259"/>
            <a:ext cx="4735459" cy="1012583"/>
          </a:xfrm>
        </p:spPr>
        <p:txBody>
          <a:bodyPr/>
          <a:lstStyle>
            <a:lvl1pPr algn="ctr">
              <a:defRPr>
                <a:solidFill>
                  <a:schemeClr val="bg1"/>
                </a:solidFill>
              </a:defRPr>
            </a:lvl1pPr>
          </a:lstStyle>
          <a:p>
            <a:r>
              <a:rPr lang="en-US" noProof="0"/>
              <a:t>Text Layout 2</a:t>
            </a:r>
          </a:p>
        </p:txBody>
      </p:sp>
      <p:sp>
        <p:nvSpPr>
          <p:cNvPr id="17" name="Text Placeholder 2">
            <a:extLst>
              <a:ext uri="{FF2B5EF4-FFF2-40B4-BE49-F238E27FC236}">
                <a16:creationId xmlns:a16="http://schemas.microsoft.com/office/drawing/2014/main" id="{D901BA76-252C-47D8-A48A-ECBA799BFCC3}"/>
              </a:ext>
            </a:extLst>
          </p:cNvPr>
          <p:cNvSpPr>
            <a:spLocks noGrp="1"/>
          </p:cNvSpPr>
          <p:nvPr>
            <p:ph type="body" idx="1" hasCustomPrompt="1"/>
          </p:nvPr>
        </p:nvSpPr>
        <p:spPr>
          <a:xfrm>
            <a:off x="6879053" y="2442380"/>
            <a:ext cx="3913632" cy="804672"/>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8" name="Text Placeholder 16">
            <a:extLst>
              <a:ext uri="{FF2B5EF4-FFF2-40B4-BE49-F238E27FC236}">
                <a16:creationId xmlns:a16="http://schemas.microsoft.com/office/drawing/2014/main" id="{9D30E37C-4282-4FD1-9238-5F541F189EC3}"/>
              </a:ext>
            </a:extLst>
          </p:cNvPr>
          <p:cNvSpPr>
            <a:spLocks noGrp="1"/>
          </p:cNvSpPr>
          <p:nvPr>
            <p:ph type="body" sz="quarter" idx="13"/>
          </p:nvPr>
        </p:nvSpPr>
        <p:spPr>
          <a:xfrm>
            <a:off x="6932841" y="3401290"/>
            <a:ext cx="4347933" cy="693295"/>
          </a:xfrm>
        </p:spPr>
        <p:txBody>
          <a:bodyPr>
            <a:normAutofit/>
          </a:bodyPr>
          <a:lstStyle>
            <a:lvl1pPr marL="0" indent="0">
              <a:spcBef>
                <a:spcPts val="600"/>
              </a:spcBef>
              <a:buClr>
                <a:schemeClr val="accent2"/>
              </a:buClr>
              <a:buNone/>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sp>
        <p:nvSpPr>
          <p:cNvPr id="20" name="Text Placeholder 16">
            <a:extLst>
              <a:ext uri="{FF2B5EF4-FFF2-40B4-BE49-F238E27FC236}">
                <a16:creationId xmlns:a16="http://schemas.microsoft.com/office/drawing/2014/main" id="{2B21A588-9CF1-4122-959A-D1A3DA672BDA}"/>
              </a:ext>
            </a:extLst>
          </p:cNvPr>
          <p:cNvSpPr>
            <a:spLocks noGrp="1"/>
          </p:cNvSpPr>
          <p:nvPr>
            <p:ph type="body" sz="quarter" idx="14"/>
          </p:nvPr>
        </p:nvSpPr>
        <p:spPr>
          <a:xfrm>
            <a:off x="6932841" y="4200309"/>
            <a:ext cx="4347933" cy="1408743"/>
          </a:xfrm>
        </p:spPr>
        <p:txBody>
          <a:bodyPr>
            <a:normAutofit/>
          </a:bodyPr>
          <a:lstStyle>
            <a:lvl1pPr marL="180000" indent="-180000">
              <a:spcBef>
                <a:spcPts val="600"/>
              </a:spcBef>
              <a:buClr>
                <a:schemeClr val="accent2"/>
              </a:buClr>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grpSp>
        <p:nvGrpSpPr>
          <p:cNvPr id="22" name="Graphic 20">
            <a:extLst>
              <a:ext uri="{FF2B5EF4-FFF2-40B4-BE49-F238E27FC236}">
                <a16:creationId xmlns:a16="http://schemas.microsoft.com/office/drawing/2014/main" id="{15D5C0A2-3C70-442D-AAF6-E16ADACDBF4F}"/>
              </a:ext>
            </a:extLst>
          </p:cNvPr>
          <p:cNvGrpSpPr/>
          <p:nvPr/>
        </p:nvGrpSpPr>
        <p:grpSpPr>
          <a:xfrm>
            <a:off x="-12667" y="-12667"/>
            <a:ext cx="6418971" cy="6160919"/>
            <a:chOff x="-12667" y="-12667"/>
            <a:chExt cx="6418971" cy="6160919"/>
          </a:xfrm>
        </p:grpSpPr>
        <p:sp>
          <p:nvSpPr>
            <p:cNvPr id="23" name="Freeform: Shape 22">
              <a:extLst>
                <a:ext uri="{FF2B5EF4-FFF2-40B4-BE49-F238E27FC236}">
                  <a16:creationId xmlns:a16="http://schemas.microsoft.com/office/drawing/2014/main" id="{DBA690C0-CF33-41CB-B76C-FC462F39BB66}"/>
                </a:ext>
              </a:extLst>
            </p:cNvPr>
            <p:cNvSpPr/>
            <p:nvPr/>
          </p:nvSpPr>
          <p:spPr>
            <a:xfrm>
              <a:off x="0" y="4388743"/>
              <a:ext cx="6396137" cy="1759509"/>
            </a:xfrm>
            <a:custGeom>
              <a:avLst/>
              <a:gdLst>
                <a:gd name="connsiteX0" fmla="*/ 6346644 w 6418971"/>
                <a:gd name="connsiteY0" fmla="*/ 12667 h 1776000"/>
                <a:gd name="connsiteX1" fmla="*/ 12667 w 6418971"/>
                <a:gd name="connsiteY1" fmla="*/ 456667 h 1776000"/>
                <a:gd name="connsiteX2" fmla="*/ 12667 w 6418971"/>
                <a:gd name="connsiteY2" fmla="*/ 1772176 h 1776000"/>
                <a:gd name="connsiteX3" fmla="*/ 6408804 w 6418971"/>
                <a:gd name="connsiteY3" fmla="*/ 909547 h 1776000"/>
                <a:gd name="connsiteX4" fmla="*/ 6346644 w 6418971"/>
                <a:gd name="connsiteY4" fmla="*/ 12667 h 1776000"/>
                <a:gd name="connsiteX0" fmla="*/ 6333977 w 6396137"/>
                <a:gd name="connsiteY0" fmla="*/ 0 h 1759509"/>
                <a:gd name="connsiteX1" fmla="*/ 0 w 6396137"/>
                <a:gd name="connsiteY1" fmla="*/ 444000 h 1759509"/>
                <a:gd name="connsiteX2" fmla="*/ 0 w 6396137"/>
                <a:gd name="connsiteY2" fmla="*/ 1759509 h 1759509"/>
                <a:gd name="connsiteX3" fmla="*/ 6396137 w 6396137"/>
                <a:gd name="connsiteY3" fmla="*/ 834832 h 1759509"/>
                <a:gd name="connsiteX4" fmla="*/ 6333977 w 6396137"/>
                <a:gd name="connsiteY4" fmla="*/ 0 h 175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6137" h="1759509">
                  <a:moveTo>
                    <a:pt x="6333977" y="0"/>
                  </a:moveTo>
                  <a:lnTo>
                    <a:pt x="0" y="444000"/>
                  </a:lnTo>
                  <a:lnTo>
                    <a:pt x="0" y="1759509"/>
                  </a:lnTo>
                  <a:cubicBezTo>
                    <a:pt x="1074480" y="1438560"/>
                    <a:pt x="3085166" y="949003"/>
                    <a:pt x="6396137" y="834832"/>
                  </a:cubicBezTo>
                  <a:cubicBezTo>
                    <a:pt x="6369497" y="303301"/>
                    <a:pt x="6333977" y="0"/>
                    <a:pt x="6333977" y="0"/>
                  </a:cubicBezTo>
                  <a:close/>
                </a:path>
              </a:pathLst>
            </a:custGeom>
            <a:gradFill>
              <a:gsLst>
                <a:gs pos="0">
                  <a:schemeClr val="accent5">
                    <a:alpha val="50000"/>
                  </a:schemeClr>
                </a:gs>
                <a:gs pos="100000">
                  <a:schemeClr val="accent5">
                    <a:alpha val="6000"/>
                  </a:schemeClr>
                </a:gs>
              </a:gsLst>
              <a:lin ang="10800000" scaled="1"/>
            </a:gradFill>
            <a:ln w="12681" cap="flat">
              <a:noFill/>
              <a:prstDash val="solid"/>
              <a:miter/>
            </a:ln>
          </p:spPr>
          <p:txBody>
            <a:bodyPr rtlCol="0" anchor="ctr"/>
            <a:lstStyle/>
            <a:p>
              <a:endParaRPr lang="en-US" noProof="0" dirty="0"/>
            </a:p>
          </p:txBody>
        </p:sp>
        <p:sp>
          <p:nvSpPr>
            <p:cNvPr id="24" name="Freeform: Shape 23">
              <a:extLst>
                <a:ext uri="{FF2B5EF4-FFF2-40B4-BE49-F238E27FC236}">
                  <a16:creationId xmlns:a16="http://schemas.microsoft.com/office/drawing/2014/main" id="{36D855DB-2DC5-479D-94A0-542899B6911B}"/>
                </a:ext>
              </a:extLst>
            </p:cNvPr>
            <p:cNvSpPr/>
            <p:nvPr/>
          </p:nvSpPr>
          <p:spPr>
            <a:xfrm>
              <a:off x="-12667" y="-12667"/>
              <a:ext cx="6418971" cy="5683200"/>
            </a:xfrm>
            <a:custGeom>
              <a:avLst/>
              <a:gdLst>
                <a:gd name="connsiteX0" fmla="*/ 12667 w 6418971"/>
                <a:gd name="connsiteY0" fmla="*/ 5681913 h 5683200"/>
                <a:gd name="connsiteX1" fmla="*/ 6408804 w 6418971"/>
                <a:gd name="connsiteY1" fmla="*/ 5234107 h 5683200"/>
                <a:gd name="connsiteX2" fmla="*/ 6043456 w 6418971"/>
                <a:gd name="connsiteY2" fmla="*/ 12667 h 5683200"/>
                <a:gd name="connsiteX3" fmla="*/ 12667 w 6418971"/>
                <a:gd name="connsiteY3" fmla="*/ 12667 h 5683200"/>
              </a:gdLst>
              <a:ahLst/>
              <a:cxnLst>
                <a:cxn ang="0">
                  <a:pos x="connsiteX0" y="connsiteY0"/>
                </a:cxn>
                <a:cxn ang="0">
                  <a:pos x="connsiteX1" y="connsiteY1"/>
                </a:cxn>
                <a:cxn ang="0">
                  <a:pos x="connsiteX2" y="connsiteY2"/>
                </a:cxn>
                <a:cxn ang="0">
                  <a:pos x="connsiteX3" y="connsiteY3"/>
                </a:cxn>
              </a:cxnLst>
              <a:rect l="l" t="t" r="r" b="b"/>
              <a:pathLst>
                <a:path w="6418971" h="5683200">
                  <a:moveTo>
                    <a:pt x="12667" y="5681913"/>
                  </a:moveTo>
                  <a:lnTo>
                    <a:pt x="6408804" y="5234107"/>
                  </a:lnTo>
                  <a:lnTo>
                    <a:pt x="6043456" y="12667"/>
                  </a:lnTo>
                  <a:lnTo>
                    <a:pt x="12667" y="12667"/>
                  </a:lnTo>
                  <a:close/>
                </a:path>
              </a:pathLst>
            </a:custGeom>
            <a:gradFill>
              <a:gsLst>
                <a:gs pos="0">
                  <a:schemeClr val="accent5"/>
                </a:gs>
                <a:gs pos="100000">
                  <a:schemeClr val="bg2"/>
                </a:gs>
              </a:gsLst>
              <a:lin ang="840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id="{C2DADFD8-5DEE-449A-A576-39F98BB2A88B}"/>
                </a:ext>
              </a:extLst>
            </p:cNvPr>
            <p:cNvSpPr/>
            <p:nvPr/>
          </p:nvSpPr>
          <p:spPr>
            <a:xfrm>
              <a:off x="-12667" y="-12667"/>
              <a:ext cx="6114514" cy="5404114"/>
            </a:xfrm>
            <a:custGeom>
              <a:avLst/>
              <a:gdLst>
                <a:gd name="connsiteX0" fmla="*/ 6080244 w 6114514"/>
                <a:gd name="connsiteY0" fmla="*/ 4942336 h 5404114"/>
                <a:gd name="connsiteX1" fmla="*/ 12667 w 6114514"/>
                <a:gd name="connsiteY1" fmla="*/ 5367307 h 5404114"/>
                <a:gd name="connsiteX2" fmla="*/ 12667 w 6114514"/>
                <a:gd name="connsiteY2" fmla="*/ 5392679 h 5404114"/>
                <a:gd name="connsiteX3" fmla="*/ 6095467 w 6114514"/>
                <a:gd name="connsiteY3" fmla="*/ 4966439 h 5404114"/>
                <a:gd name="connsiteX4" fmla="*/ 6108153 w 6114514"/>
                <a:gd name="connsiteY4" fmla="*/ 4966439 h 5404114"/>
                <a:gd name="connsiteX5" fmla="*/ 5761833 w 6114514"/>
                <a:gd name="connsiteY5" fmla="*/ 12667 h 5404114"/>
                <a:gd name="connsiteX6" fmla="*/ 5736462 w 6114514"/>
                <a:gd name="connsiteY6" fmla="*/ 12667 h 540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14514" h="5404114">
                  <a:moveTo>
                    <a:pt x="6080244" y="4942336"/>
                  </a:moveTo>
                  <a:lnTo>
                    <a:pt x="12667" y="5367307"/>
                  </a:lnTo>
                  <a:lnTo>
                    <a:pt x="12667" y="5392679"/>
                  </a:lnTo>
                  <a:lnTo>
                    <a:pt x="6095467" y="4966439"/>
                  </a:lnTo>
                  <a:lnTo>
                    <a:pt x="6108153" y="4966439"/>
                  </a:lnTo>
                  <a:lnTo>
                    <a:pt x="5761833" y="12667"/>
                  </a:lnTo>
                  <a:lnTo>
                    <a:pt x="5736462" y="12667"/>
                  </a:lnTo>
                  <a:close/>
                </a:path>
              </a:pathLst>
            </a:custGeom>
            <a:solidFill>
              <a:schemeClr val="bg1"/>
            </a:solidFill>
            <a:ln w="12681" cap="flat">
              <a:noFill/>
              <a:prstDash val="solid"/>
              <a:miter/>
            </a:ln>
          </p:spPr>
          <p:txBody>
            <a:bodyPr rtlCol="0" anchor="ctr"/>
            <a:lstStyle/>
            <a:p>
              <a:endParaRPr lang="en-US" noProof="0" dirty="0"/>
            </a:p>
          </p:txBody>
        </p:sp>
      </p:grpSp>
      <p:sp>
        <p:nvSpPr>
          <p:cNvPr id="27" name="Picture Placeholder 26">
            <a:extLst>
              <a:ext uri="{FF2B5EF4-FFF2-40B4-BE49-F238E27FC236}">
                <a16:creationId xmlns:a16="http://schemas.microsoft.com/office/drawing/2014/main" id="{BBA8375B-3CE5-468D-91DF-8151963A9531}"/>
              </a:ext>
            </a:extLst>
          </p:cNvPr>
          <p:cNvSpPr>
            <a:spLocks noGrp="1"/>
          </p:cNvSpPr>
          <p:nvPr>
            <p:ph type="pic" sz="quarter" idx="15"/>
          </p:nvPr>
        </p:nvSpPr>
        <p:spPr>
          <a:xfrm>
            <a:off x="-694" y="0"/>
            <a:ext cx="6065966" cy="5355825"/>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5966" h="5408602">
                <a:moveTo>
                  <a:pt x="693" y="5408602"/>
                </a:moveTo>
                <a:cubicBezTo>
                  <a:pt x="4546" y="3609465"/>
                  <a:pt x="-2683" y="1799137"/>
                  <a:pt x="1170" y="0"/>
                </a:cubicBezTo>
                <a:lnTo>
                  <a:pt x="5725098" y="841"/>
                </a:lnTo>
                <a:lnTo>
                  <a:pt x="6065966" y="4979386"/>
                </a:lnTo>
                <a:lnTo>
                  <a:pt x="693" y="5408602"/>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42142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grpSp>
        <p:nvGrpSpPr>
          <p:cNvPr id="18" name="Graphic 16">
            <a:extLst>
              <a:ext uri="{FF2B5EF4-FFF2-40B4-BE49-F238E27FC236}">
                <a16:creationId xmlns:a16="http://schemas.microsoft.com/office/drawing/2014/main" id="{6E486D59-536F-433A-BA1F-E5D8171D28EE}"/>
              </a:ext>
            </a:extLst>
          </p:cNvPr>
          <p:cNvGrpSpPr/>
          <p:nvPr userDrawn="1"/>
        </p:nvGrpSpPr>
        <p:grpSpPr>
          <a:xfrm>
            <a:off x="10962579" y="5678327"/>
            <a:ext cx="1234800" cy="1051200"/>
            <a:chOff x="5626893" y="3026568"/>
            <a:chExt cx="937260" cy="800760"/>
          </a:xfrm>
        </p:grpSpPr>
        <p:sp>
          <p:nvSpPr>
            <p:cNvPr id="19" name="Freeform: Shape 18">
              <a:extLst>
                <a:ext uri="{FF2B5EF4-FFF2-40B4-BE49-F238E27FC236}">
                  <a16:creationId xmlns:a16="http://schemas.microsoft.com/office/drawing/2014/main" id="{A58001F8-106A-42FB-834D-9A42C409CE0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20" name="Freeform: Shape 19">
              <a:extLst>
                <a:ext uri="{FF2B5EF4-FFF2-40B4-BE49-F238E27FC236}">
                  <a16:creationId xmlns:a16="http://schemas.microsoft.com/office/drawing/2014/main" id="{12C44DFF-8C15-44EB-9668-D72BDBCAC7EB}"/>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69CEAA8A-68C1-422B-827F-B9BB0A5DBA9F}"/>
              </a:ext>
            </a:extLst>
          </p:cNvPr>
          <p:cNvSpPr>
            <a:spLocks noGrp="1"/>
          </p:cNvSpPr>
          <p:nvPr>
            <p:ph type="body" idx="1" hasCustomPrompt="1"/>
          </p:nvPr>
        </p:nvSpPr>
        <p:spPr>
          <a:xfrm>
            <a:off x="1032739" y="2647949"/>
            <a:ext cx="459360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4" name="Content Placeholder 3">
            <a:extLst>
              <a:ext uri="{FF2B5EF4-FFF2-40B4-BE49-F238E27FC236}">
                <a16:creationId xmlns:a16="http://schemas.microsoft.com/office/drawing/2014/main" id="{C7EF9F20-7EC3-4301-8D75-2F88B498A5B5}"/>
              </a:ext>
            </a:extLst>
          </p:cNvPr>
          <p:cNvSpPr>
            <a:spLocks noGrp="1"/>
          </p:cNvSpPr>
          <p:nvPr>
            <p:ph sz="half" idx="2"/>
          </p:nvPr>
        </p:nvSpPr>
        <p:spPr>
          <a:xfrm>
            <a:off x="1030139" y="3248025"/>
            <a:ext cx="4573338"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a:t>Click to edit Master text styles</a:t>
            </a:r>
          </a:p>
          <a:p>
            <a:pPr lvl="1"/>
            <a:r>
              <a:rPr lang="en-US" noProof="0"/>
              <a:t>Second level</a:t>
            </a:r>
          </a:p>
        </p:txBody>
      </p:sp>
      <p:sp>
        <p:nvSpPr>
          <p:cNvPr id="8" name="Footer Placeholder 7">
            <a:extLst>
              <a:ext uri="{FF2B5EF4-FFF2-40B4-BE49-F238E27FC236}">
                <a16:creationId xmlns:a16="http://schemas.microsoft.com/office/drawing/2014/main" id="{701F359F-D118-4F66-A9AB-3A95DC285386}"/>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068CC05F-AFDC-44E7-8014-867EBAC64F3F}"/>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69BE7BF4-3069-409E-BFA9-64375BC3D04B}"/>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F3C766CD-B979-4D7C-8A2C-417E79767E3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D10447CE-8352-418F-9BA9-B6C2160B9376}"/>
              </a:ext>
            </a:extLst>
          </p:cNvPr>
          <p:cNvSpPr>
            <a:spLocks noGrp="1"/>
          </p:cNvSpPr>
          <p:nvPr>
            <p:ph type="title" hasCustomPrompt="1"/>
          </p:nvPr>
        </p:nvSpPr>
        <p:spPr>
          <a:xfrm rot="-360000">
            <a:off x="830561" y="849316"/>
            <a:ext cx="3923299" cy="1042492"/>
          </a:xfrm>
        </p:spPr>
        <p:txBody>
          <a:bodyPr/>
          <a:lstStyle>
            <a:lvl1pPr>
              <a:defRPr>
                <a:solidFill>
                  <a:schemeClr val="bg1"/>
                </a:solidFill>
              </a:defRPr>
            </a:lvl1pPr>
          </a:lstStyle>
          <a:p>
            <a:r>
              <a:rPr lang="en-US" noProof="0"/>
              <a:t>Comparison</a:t>
            </a:r>
          </a:p>
        </p:txBody>
      </p:sp>
      <p:sp>
        <p:nvSpPr>
          <p:cNvPr id="15" name="Text Placeholder 2">
            <a:extLst>
              <a:ext uri="{FF2B5EF4-FFF2-40B4-BE49-F238E27FC236}">
                <a16:creationId xmlns:a16="http://schemas.microsoft.com/office/drawing/2014/main" id="{D440566B-A9B8-43D7-AF31-EC51D5850D00}"/>
              </a:ext>
            </a:extLst>
          </p:cNvPr>
          <p:cNvSpPr>
            <a:spLocks noGrp="1"/>
          </p:cNvSpPr>
          <p:nvPr>
            <p:ph type="body" idx="13" hasCustomPrompt="1"/>
          </p:nvPr>
        </p:nvSpPr>
        <p:spPr>
          <a:xfrm>
            <a:off x="6207364" y="2647949"/>
            <a:ext cx="507601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16" name="Content Placeholder 3">
            <a:extLst>
              <a:ext uri="{FF2B5EF4-FFF2-40B4-BE49-F238E27FC236}">
                <a16:creationId xmlns:a16="http://schemas.microsoft.com/office/drawing/2014/main" id="{159211AA-05DE-48A1-97CC-3BE597E71490}"/>
              </a:ext>
            </a:extLst>
          </p:cNvPr>
          <p:cNvSpPr>
            <a:spLocks noGrp="1"/>
          </p:cNvSpPr>
          <p:nvPr>
            <p:ph sz="half" idx="14"/>
          </p:nvPr>
        </p:nvSpPr>
        <p:spPr>
          <a:xfrm>
            <a:off x="6207363" y="3248025"/>
            <a:ext cx="5073411"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a:t>Click to edit Master text styles</a:t>
            </a:r>
          </a:p>
          <a:p>
            <a:pPr lvl="1"/>
            <a:r>
              <a:rPr lang="en-US" noProof="0"/>
              <a:t>Second level</a:t>
            </a:r>
          </a:p>
        </p:txBody>
      </p:sp>
      <p:sp>
        <p:nvSpPr>
          <p:cNvPr id="17" name="Text Placeholder 2">
            <a:extLst>
              <a:ext uri="{FF2B5EF4-FFF2-40B4-BE49-F238E27FC236}">
                <a16:creationId xmlns:a16="http://schemas.microsoft.com/office/drawing/2014/main" id="{79FCC9E8-58D0-4280-842F-285B2710BA14}"/>
              </a:ext>
            </a:extLst>
          </p:cNvPr>
          <p:cNvSpPr>
            <a:spLocks noGrp="1"/>
          </p:cNvSpPr>
          <p:nvPr>
            <p:ph type="body" idx="15" hasCustomPrompt="1"/>
          </p:nvPr>
        </p:nvSpPr>
        <p:spPr>
          <a:xfrm>
            <a:off x="5676900" y="1374622"/>
            <a:ext cx="5202936" cy="1115568"/>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2" name="Freeform: Shape 21">
            <a:extLst>
              <a:ext uri="{FF2B5EF4-FFF2-40B4-BE49-F238E27FC236}">
                <a16:creationId xmlns:a16="http://schemas.microsoft.com/office/drawing/2014/main" id="{0313A844-31D3-4D0D-8043-C498865AF65B}"/>
              </a:ext>
            </a:extLst>
          </p:cNvPr>
          <p:cNvSpPr/>
          <p:nvPr/>
        </p:nvSpPr>
        <p:spPr>
          <a:xfrm>
            <a:off x="4200902"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23" name="Freeform: Shape 22">
            <a:extLst>
              <a:ext uri="{FF2B5EF4-FFF2-40B4-BE49-F238E27FC236}">
                <a16:creationId xmlns:a16="http://schemas.microsoft.com/office/drawing/2014/main" id="{8948DAA4-D083-418A-B253-F1F56A7613B3}"/>
              </a:ext>
            </a:extLst>
          </p:cNvPr>
          <p:cNvSpPr/>
          <p:nvPr/>
        </p:nvSpPr>
        <p:spPr>
          <a:xfrm>
            <a:off x="4406705"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51458" t="10702" r="5240" b="-85592"/>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53897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Chart Slide</a:t>
            </a:r>
          </a:p>
        </p:txBody>
      </p:sp>
      <p:sp>
        <p:nvSpPr>
          <p:cNvPr id="10" name="Text Placeholder 2">
            <a:extLst>
              <a:ext uri="{FF2B5EF4-FFF2-40B4-BE49-F238E27FC236}">
                <a16:creationId xmlns:a16="http://schemas.microsoft.com/office/drawing/2014/main" id="{0C72696B-274F-4123-B9CF-0349B48D1822}"/>
              </a:ext>
            </a:extLst>
          </p:cNvPr>
          <p:cNvSpPr>
            <a:spLocks noGrp="1"/>
          </p:cNvSpPr>
          <p:nvPr>
            <p:ph type="body" idx="1" hasCustomPrompt="1"/>
          </p:nvPr>
        </p:nvSpPr>
        <p:spPr>
          <a:xfrm>
            <a:off x="748030" y="2755778"/>
            <a:ext cx="2724912" cy="2267712"/>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3" name="Chart Placeholder 21">
            <a:extLst>
              <a:ext uri="{FF2B5EF4-FFF2-40B4-BE49-F238E27FC236}">
                <a16:creationId xmlns:a16="http://schemas.microsoft.com/office/drawing/2014/main" id="{DD959D31-8095-4F0E-8AA3-33ABE262D130}"/>
              </a:ext>
            </a:extLst>
          </p:cNvPr>
          <p:cNvSpPr>
            <a:spLocks noGrp="1"/>
          </p:cNvSpPr>
          <p:nvPr>
            <p:ph type="chart" sz="quarter" idx="14"/>
          </p:nvPr>
        </p:nvSpPr>
        <p:spPr>
          <a:xfrm>
            <a:off x="5159375" y="1347788"/>
            <a:ext cx="6121400" cy="4090987"/>
          </a:xfrm>
        </p:spPr>
        <p:txBody>
          <a:bodyPr anchor="ctr" anchorCtr="0">
            <a:normAutofit/>
          </a:bodyPr>
          <a:lstStyle>
            <a:lvl1pPr marL="0" indent="0" algn="ctr">
              <a:buNone/>
              <a:defRPr sz="1400"/>
            </a:lvl1pPr>
          </a:lstStyle>
          <a:p>
            <a:r>
              <a:rPr lang="en-US" noProof="0"/>
              <a:t>Click icon to add chart</a:t>
            </a:r>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97984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Table Slide</a:t>
            </a:r>
          </a:p>
        </p:txBody>
      </p:sp>
      <p:sp>
        <p:nvSpPr>
          <p:cNvPr id="10" name="Text Placeholder 2">
            <a:extLst>
              <a:ext uri="{FF2B5EF4-FFF2-40B4-BE49-F238E27FC236}">
                <a16:creationId xmlns:a16="http://schemas.microsoft.com/office/drawing/2014/main" id="{0C72696B-274F-4123-B9CF-0349B48D1822}"/>
              </a:ext>
            </a:extLst>
          </p:cNvPr>
          <p:cNvSpPr>
            <a:spLocks noGrp="1"/>
          </p:cNvSpPr>
          <p:nvPr>
            <p:ph type="body" idx="1" hasCustomPrompt="1"/>
          </p:nvPr>
        </p:nvSpPr>
        <p:spPr>
          <a:xfrm>
            <a:off x="748030" y="3314576"/>
            <a:ext cx="3200400" cy="1700784"/>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5" name="Table Placeholder 14">
            <a:extLst>
              <a:ext uri="{FF2B5EF4-FFF2-40B4-BE49-F238E27FC236}">
                <a16:creationId xmlns:a16="http://schemas.microsoft.com/office/drawing/2014/main" id="{7658F6E5-229A-4857-8140-782AA94211B5}"/>
              </a:ext>
            </a:extLst>
          </p:cNvPr>
          <p:cNvSpPr>
            <a:spLocks noGrp="1"/>
          </p:cNvSpPr>
          <p:nvPr>
            <p:ph type="tbl" sz="quarter" idx="13"/>
          </p:nvPr>
        </p:nvSpPr>
        <p:spPr>
          <a:xfrm>
            <a:off x="5159375" y="1347788"/>
            <a:ext cx="6121400" cy="4090987"/>
          </a:xfrm>
        </p:spPr>
        <p:txBody>
          <a:bodyPr anchor="ctr" anchorCtr="0">
            <a:normAutofit/>
          </a:bodyPr>
          <a:lstStyle>
            <a:lvl1pPr marL="0" indent="0" algn="ctr">
              <a:buNone/>
              <a:defRPr sz="1400"/>
            </a:lvl1pPr>
          </a:lstStyle>
          <a:p>
            <a:r>
              <a:rPr lang="en-US" noProof="0"/>
              <a:t>Click icon to add table</a:t>
            </a:r>
            <a:endParaRPr lang="en-US" noProof="0" dirty="0"/>
          </a:p>
        </p:txBody>
      </p:sp>
      <p:sp>
        <p:nvSpPr>
          <p:cNvPr id="17" name="Freeform: Shape 16">
            <a:extLst>
              <a:ext uri="{FF2B5EF4-FFF2-40B4-BE49-F238E27FC236}">
                <a16:creationId xmlns:a16="http://schemas.microsoft.com/office/drawing/2014/main" id="{9FB4E85B-0FE6-4367-8B3F-4F3B5621BF3B}"/>
              </a:ext>
            </a:extLst>
          </p:cNvPr>
          <p:cNvSpPr/>
          <p:nvPr/>
        </p:nvSpPr>
        <p:spPr>
          <a:xfrm>
            <a:off x="2641930"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6AC08F80-E4EE-498F-927C-7F97FBA89C96}"/>
              </a:ext>
            </a:extLst>
          </p:cNvPr>
          <p:cNvSpPr/>
          <p:nvPr/>
        </p:nvSpPr>
        <p:spPr>
          <a:xfrm>
            <a:off x="2847733"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76814" t="10702" r="6336" b="-114608"/>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20056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6" name="Graphic 16">
            <a:extLst>
              <a:ext uri="{FF2B5EF4-FFF2-40B4-BE49-F238E27FC236}">
                <a16:creationId xmlns:a16="http://schemas.microsoft.com/office/drawing/2014/main" id="{A6C11E25-2AF0-4EBF-905C-81BDCFB5E4C8}"/>
              </a:ext>
            </a:extLst>
          </p:cNvPr>
          <p:cNvGrpSpPr/>
          <p:nvPr userDrawn="1"/>
        </p:nvGrpSpPr>
        <p:grpSpPr>
          <a:xfrm>
            <a:off x="10962579" y="5678327"/>
            <a:ext cx="1234800" cy="1051200"/>
            <a:chOff x="5626893" y="3026568"/>
            <a:chExt cx="937260" cy="800760"/>
          </a:xfrm>
        </p:grpSpPr>
        <p:sp>
          <p:nvSpPr>
            <p:cNvPr id="7" name="Freeform: Shape 6">
              <a:extLst>
                <a:ext uri="{FF2B5EF4-FFF2-40B4-BE49-F238E27FC236}">
                  <a16:creationId xmlns:a16="http://schemas.microsoft.com/office/drawing/2014/main" id="{9D892266-5EB4-4DE9-BB23-F21047C71611}"/>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8" name="Freeform: Shape 7">
              <a:extLst>
                <a:ext uri="{FF2B5EF4-FFF2-40B4-BE49-F238E27FC236}">
                  <a16:creationId xmlns:a16="http://schemas.microsoft.com/office/drawing/2014/main" id="{ADD8BBD5-9B7C-4CF3-9606-41DC9C0151B9}"/>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Footer Placeholder 2">
            <a:extLst>
              <a:ext uri="{FF2B5EF4-FFF2-40B4-BE49-F238E27FC236}">
                <a16:creationId xmlns:a16="http://schemas.microsoft.com/office/drawing/2014/main" id="{4C97017C-1C1C-4B7D-A1F6-792FC58C89C0}"/>
              </a:ext>
            </a:extLst>
          </p:cNvPr>
          <p:cNvSpPr>
            <a:spLocks noGrp="1"/>
          </p:cNvSpPr>
          <p:nvPr>
            <p:ph type="ftr" sz="quarter" idx="11"/>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1247CDBA-2DF6-4122-86A8-F7C1A644467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9" name="Graphic 4">
            <a:extLst>
              <a:ext uri="{FF2B5EF4-FFF2-40B4-BE49-F238E27FC236}">
                <a16:creationId xmlns:a16="http://schemas.microsoft.com/office/drawing/2014/main" id="{EA075FD4-B92A-4706-AF9F-516E4D97661A}"/>
              </a:ext>
            </a:extLst>
          </p:cNvPr>
          <p:cNvGrpSpPr/>
          <p:nvPr/>
        </p:nvGrpSpPr>
        <p:grpSpPr>
          <a:xfrm>
            <a:off x="3101009" y="-12694"/>
            <a:ext cx="9094808" cy="5689901"/>
            <a:chOff x="227974" y="-12694"/>
            <a:chExt cx="11967843" cy="5689901"/>
          </a:xfrm>
        </p:grpSpPr>
        <p:sp>
          <p:nvSpPr>
            <p:cNvPr id="10" name="Freeform: Shape 9">
              <a:extLst>
                <a:ext uri="{FF2B5EF4-FFF2-40B4-BE49-F238E27FC236}">
                  <a16:creationId xmlns:a16="http://schemas.microsoft.com/office/drawing/2014/main" id="{CC47232B-AA36-4054-91B9-8A58B1EB5A7C}"/>
                </a:ext>
              </a:extLst>
            </p:cNvPr>
            <p:cNvSpPr/>
            <p:nvPr/>
          </p:nvSpPr>
          <p:spPr>
            <a:xfrm>
              <a:off x="227974" y="-12694"/>
              <a:ext cx="2146414" cy="5677200"/>
            </a:xfrm>
            <a:custGeom>
              <a:avLst/>
              <a:gdLst>
                <a:gd name="connsiteX0" fmla="*/ 1684102 w 2146413"/>
                <a:gd name="connsiteY0" fmla="*/ 12694 h 5677200"/>
                <a:gd name="connsiteX1" fmla="*/ 12694 w 2146413"/>
                <a:gd name="connsiteY1" fmla="*/ 508020 h 5677200"/>
                <a:gd name="connsiteX2" fmla="*/ 1184966 w 2146413"/>
                <a:gd name="connsiteY2" fmla="*/ 5677194 h 5677200"/>
                <a:gd name="connsiteX3" fmla="*/ 2136246 w 2146413"/>
                <a:gd name="connsiteY3" fmla="*/ 5494304 h 5677200"/>
                <a:gd name="connsiteX4" fmla="*/ 1945736 w 2146413"/>
                <a:gd name="connsiteY4" fmla="*/ 12694 h 5677200"/>
                <a:gd name="connsiteX5" fmla="*/ 1684102 w 2146413"/>
                <a:gd name="connsiteY5" fmla="*/ 12694 h 567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6413" h="5677200">
                  <a:moveTo>
                    <a:pt x="1684102" y="12694"/>
                  </a:moveTo>
                  <a:cubicBezTo>
                    <a:pt x="1158295" y="151131"/>
                    <a:pt x="12694" y="508020"/>
                    <a:pt x="12694" y="508020"/>
                  </a:cubicBezTo>
                  <a:cubicBezTo>
                    <a:pt x="12694" y="508020"/>
                    <a:pt x="764574" y="1905094"/>
                    <a:pt x="1184966" y="5677194"/>
                  </a:cubicBezTo>
                  <a:cubicBezTo>
                    <a:pt x="1404688" y="5606070"/>
                    <a:pt x="2136246" y="5494304"/>
                    <a:pt x="2136246" y="5494304"/>
                  </a:cubicBezTo>
                  <a:cubicBezTo>
                    <a:pt x="2136246" y="5494304"/>
                    <a:pt x="1963517" y="568983"/>
                    <a:pt x="1945736" y="12694"/>
                  </a:cubicBezTo>
                  <a:lnTo>
                    <a:pt x="1684102" y="12694"/>
                  </a:lnTo>
                  <a:close/>
                </a:path>
              </a:pathLst>
            </a:custGeom>
            <a:gradFill>
              <a:gsLst>
                <a:gs pos="0">
                  <a:schemeClr val="accent5">
                    <a:alpha val="5000"/>
                  </a:schemeClr>
                </a:gs>
                <a:gs pos="100000">
                  <a:schemeClr val="accent5"/>
                </a:gs>
              </a:gsLst>
              <a:lin ang="360000" scaled="0"/>
            </a:gradFill>
            <a:ln w="12693"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A10FD2C3-F226-42E6-A01E-50BAFB037D89}"/>
                </a:ext>
              </a:extLst>
            </p:cNvPr>
            <p:cNvSpPr/>
            <p:nvPr/>
          </p:nvSpPr>
          <p:spPr>
            <a:xfrm>
              <a:off x="866818" y="-12694"/>
              <a:ext cx="11328999" cy="5689901"/>
            </a:xfrm>
            <a:custGeom>
              <a:avLst/>
              <a:gdLst>
                <a:gd name="connsiteX0" fmla="*/ 11322642 w 11328999"/>
                <a:gd name="connsiteY0" fmla="*/ 4653519 h 5689900"/>
                <a:gd name="connsiteX1" fmla="*/ 11322642 w 11328999"/>
                <a:gd name="connsiteY1" fmla="*/ 12694 h 5689900"/>
                <a:gd name="connsiteX2" fmla="*/ 12694 w 11328999"/>
                <a:gd name="connsiteY2" fmla="*/ 12694 h 5689900"/>
                <a:gd name="connsiteX3" fmla="*/ 560093 w 11328999"/>
                <a:gd name="connsiteY3" fmla="*/ 5689894 h 5689900"/>
              </a:gdLst>
              <a:ahLst/>
              <a:cxnLst>
                <a:cxn ang="0">
                  <a:pos x="connsiteX0" y="connsiteY0"/>
                </a:cxn>
                <a:cxn ang="0">
                  <a:pos x="connsiteX1" y="connsiteY1"/>
                </a:cxn>
                <a:cxn ang="0">
                  <a:pos x="connsiteX2" y="connsiteY2"/>
                </a:cxn>
                <a:cxn ang="0">
                  <a:pos x="connsiteX3" y="connsiteY3"/>
                </a:cxn>
              </a:cxnLst>
              <a:rect l="l" t="t" r="r" b="b"/>
              <a:pathLst>
                <a:path w="11328999" h="5689900">
                  <a:moveTo>
                    <a:pt x="11322642" y="4653519"/>
                  </a:moveTo>
                  <a:lnTo>
                    <a:pt x="11322642" y="12694"/>
                  </a:lnTo>
                  <a:lnTo>
                    <a:pt x="12694" y="12694"/>
                  </a:lnTo>
                  <a:lnTo>
                    <a:pt x="560093" y="5689894"/>
                  </a:lnTo>
                  <a:close/>
                </a:path>
              </a:pathLst>
            </a:custGeom>
            <a:gradFill>
              <a:gsLst>
                <a:gs pos="0">
                  <a:schemeClr val="accent5"/>
                </a:gs>
                <a:gs pos="100000">
                  <a:schemeClr val="bg2"/>
                </a:gs>
              </a:gsLst>
              <a:lin ang="360000" scaled="0"/>
            </a:gradFill>
            <a:ln w="12693"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D326E1C1-191D-4CBC-9151-C6FB8AFCA679}"/>
                </a:ext>
              </a:extLst>
            </p:cNvPr>
            <p:cNvSpPr/>
            <p:nvPr/>
          </p:nvSpPr>
          <p:spPr>
            <a:xfrm>
              <a:off x="1152583" y="-12694"/>
              <a:ext cx="11036884" cy="5410486"/>
            </a:xfrm>
            <a:custGeom>
              <a:avLst/>
              <a:gdLst>
                <a:gd name="connsiteX0" fmla="*/ 11036877 w 11036883"/>
                <a:gd name="connsiteY0" fmla="*/ 4372834 h 5410485"/>
                <a:gd name="connsiteX1" fmla="*/ 555013 w 11036883"/>
                <a:gd name="connsiteY1" fmla="*/ 5382538 h 5410485"/>
                <a:gd name="connsiteX2" fmla="*/ 38095 w 11036883"/>
                <a:gd name="connsiteY2" fmla="*/ 12694 h 5410485"/>
                <a:gd name="connsiteX3" fmla="*/ 12694 w 11036883"/>
                <a:gd name="connsiteY3" fmla="*/ 12694 h 5410485"/>
                <a:gd name="connsiteX4" fmla="*/ 530881 w 11036883"/>
                <a:gd name="connsiteY4" fmla="*/ 5396509 h 5410485"/>
                <a:gd name="connsiteX5" fmla="*/ 532151 w 11036883"/>
                <a:gd name="connsiteY5" fmla="*/ 5409209 h 5410485"/>
                <a:gd name="connsiteX6" fmla="*/ 11036877 w 11036883"/>
                <a:gd name="connsiteY6" fmla="*/ 4398236 h 5410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36883" h="5410485">
                  <a:moveTo>
                    <a:pt x="11036877" y="4372834"/>
                  </a:moveTo>
                  <a:lnTo>
                    <a:pt x="555013" y="5382538"/>
                  </a:lnTo>
                  <a:lnTo>
                    <a:pt x="38095" y="12694"/>
                  </a:lnTo>
                  <a:lnTo>
                    <a:pt x="12694" y="12694"/>
                  </a:lnTo>
                  <a:lnTo>
                    <a:pt x="530881" y="5396509"/>
                  </a:lnTo>
                  <a:lnTo>
                    <a:pt x="532151" y="5409209"/>
                  </a:lnTo>
                  <a:lnTo>
                    <a:pt x="11036877" y="4398236"/>
                  </a:lnTo>
                  <a:close/>
                </a:path>
              </a:pathLst>
            </a:custGeom>
            <a:solidFill>
              <a:schemeClr val="bg1"/>
            </a:solidFill>
            <a:ln w="12693" cap="flat">
              <a:noFill/>
              <a:prstDash val="solid"/>
              <a:miter/>
            </a:ln>
          </p:spPr>
          <p:txBody>
            <a:bodyPr rtlCol="0" anchor="ctr"/>
            <a:lstStyle/>
            <a:p>
              <a:endParaRPr lang="en-US" noProof="0" dirty="0"/>
            </a:p>
          </p:txBody>
        </p:sp>
      </p:grpSp>
      <p:sp>
        <p:nvSpPr>
          <p:cNvPr id="16" name="Text Placeholder 3">
            <a:extLst>
              <a:ext uri="{FF2B5EF4-FFF2-40B4-BE49-F238E27FC236}">
                <a16:creationId xmlns:a16="http://schemas.microsoft.com/office/drawing/2014/main" id="{768D53E4-BBD0-4F2E-B5E9-1CDB627A84B6}"/>
              </a:ext>
            </a:extLst>
          </p:cNvPr>
          <p:cNvSpPr>
            <a:spLocks noGrp="1"/>
          </p:cNvSpPr>
          <p:nvPr>
            <p:ph type="body" sz="half" idx="2" hasCustomPrompt="1"/>
          </p:nvPr>
        </p:nvSpPr>
        <p:spPr>
          <a:xfrm>
            <a:off x="494969" y="2282951"/>
            <a:ext cx="3055579" cy="3402714"/>
          </a:xfrm>
          <a:gradFill>
            <a:gsLst>
              <a:gs pos="0">
                <a:schemeClr val="tx2"/>
              </a:gs>
              <a:gs pos="100000">
                <a:schemeClr val="tx1"/>
              </a:gs>
            </a:gsLst>
            <a:lin ang="10800000" scaled="1"/>
          </a:gradFill>
        </p:spPr>
        <p:txBody>
          <a:bodyPr vert="horz" lIns="144000" tIns="108000" rIns="108000" bIns="108000" rtlCol="0" anchor="ctr" anchorCtr="0">
            <a:normAutofit/>
          </a:bodyPr>
          <a:lstStyle>
            <a:lvl1pPr marL="0" indent="0" algn="l">
              <a:buFont typeface="Arial" panose="020B0604020202020204" pitchFamily="34" charset="0"/>
              <a:buNone/>
              <a:defRPr lang="en-US" sz="2000" b="1">
                <a:solidFill>
                  <a:schemeClr val="bg1"/>
                </a:solidFill>
              </a:defRPr>
            </a:lvl1pPr>
          </a:lstStyle>
          <a:p>
            <a:pPr marL="228600" lvl="0" indent="-228600"/>
            <a:r>
              <a:rPr lang="en-US" noProof="0"/>
              <a:t>EDIT MASTER TEXT STYLES</a:t>
            </a:r>
          </a:p>
        </p:txBody>
      </p:sp>
      <p:sp>
        <p:nvSpPr>
          <p:cNvPr id="20" name="Picture Placeholder 19">
            <a:extLst>
              <a:ext uri="{FF2B5EF4-FFF2-40B4-BE49-F238E27FC236}">
                <a16:creationId xmlns:a16="http://schemas.microsoft.com/office/drawing/2014/main" id="{C9B40841-64AD-4F36-A387-121624847296}"/>
              </a:ext>
            </a:extLst>
          </p:cNvPr>
          <p:cNvSpPr>
            <a:spLocks noGrp="1"/>
          </p:cNvSpPr>
          <p:nvPr>
            <p:ph type="pic" idx="1"/>
          </p:nvPr>
        </p:nvSpPr>
        <p:spPr>
          <a:xfrm>
            <a:off x="3703978" y="1"/>
            <a:ext cx="8495014" cy="5685664"/>
          </a:xfrm>
          <a:custGeom>
            <a:avLst/>
            <a:gdLst>
              <a:gd name="connsiteX0" fmla="*/ 0 w 10973163"/>
              <a:gd name="connsiteY0" fmla="*/ 0 h 5778507"/>
              <a:gd name="connsiteX1" fmla="*/ 10973163 w 10973163"/>
              <a:gd name="connsiteY1" fmla="*/ 0 h 5778507"/>
              <a:gd name="connsiteX2" fmla="*/ 10973163 w 10973163"/>
              <a:gd name="connsiteY2" fmla="*/ 4708234 h 5778507"/>
              <a:gd name="connsiteX3" fmla="*/ 637629 w 10973163"/>
              <a:gd name="connsiteY3" fmla="*/ 5778507 h 5778507"/>
              <a:gd name="connsiteX4" fmla="*/ 513924 w 10973163"/>
              <a:gd name="connsiteY4" fmla="*/ 5778507 h 5778507"/>
              <a:gd name="connsiteX5" fmla="*/ 0 w 10973163"/>
              <a:gd name="connsiteY5" fmla="*/ 11 h 577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3163" h="5778507">
                <a:moveTo>
                  <a:pt x="0" y="0"/>
                </a:moveTo>
                <a:lnTo>
                  <a:pt x="10973163" y="0"/>
                </a:lnTo>
                <a:lnTo>
                  <a:pt x="10973163" y="4708234"/>
                </a:lnTo>
                <a:lnTo>
                  <a:pt x="637629" y="5778507"/>
                </a:lnTo>
                <a:lnTo>
                  <a:pt x="513924" y="5778507"/>
                </a:lnTo>
                <a:lnTo>
                  <a:pt x="0" y="11"/>
                </a:ln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5" name="Title 22">
            <a:extLst>
              <a:ext uri="{FF2B5EF4-FFF2-40B4-BE49-F238E27FC236}">
                <a16:creationId xmlns:a16="http://schemas.microsoft.com/office/drawing/2014/main" id="{A7AAB7EE-08F8-4859-95A3-BAB2909A0A3F}"/>
              </a:ext>
            </a:extLst>
          </p:cNvPr>
          <p:cNvSpPr>
            <a:spLocks noGrp="1"/>
          </p:cNvSpPr>
          <p:nvPr>
            <p:ph type="title" hasCustomPrompt="1"/>
          </p:nvPr>
        </p:nvSpPr>
        <p:spPr>
          <a:xfrm rot="-360000">
            <a:off x="-61166" y="919125"/>
            <a:ext cx="3890555" cy="1091949"/>
          </a:xfrm>
          <a:custGeom>
            <a:avLst/>
            <a:gdLst>
              <a:gd name="connsiteX0" fmla="*/ 0 w 4011780"/>
              <a:gd name="connsiteY0" fmla="*/ 916770 h 916770"/>
              <a:gd name="connsiteX1" fmla="*/ 229193 w 4011780"/>
              <a:gd name="connsiteY1" fmla="*/ 0 h 916770"/>
              <a:gd name="connsiteX2" fmla="*/ 3782588 w 4011780"/>
              <a:gd name="connsiteY2" fmla="*/ 0 h 916770"/>
              <a:gd name="connsiteX3" fmla="*/ 4011780 w 4011780"/>
              <a:gd name="connsiteY3" fmla="*/ 916770 h 916770"/>
              <a:gd name="connsiteX4" fmla="*/ 0 w 4011780"/>
              <a:gd name="connsiteY4" fmla="*/ 916770 h 916770"/>
              <a:gd name="connsiteX0" fmla="*/ 0 w 4187844"/>
              <a:gd name="connsiteY0" fmla="*/ 916770 h 1051526"/>
              <a:gd name="connsiteX1" fmla="*/ 229193 w 4187844"/>
              <a:gd name="connsiteY1" fmla="*/ 0 h 1051526"/>
              <a:gd name="connsiteX2" fmla="*/ 3782588 w 4187844"/>
              <a:gd name="connsiteY2" fmla="*/ 0 h 1051526"/>
              <a:gd name="connsiteX3" fmla="*/ 4187844 w 4187844"/>
              <a:gd name="connsiteY3" fmla="*/ 1051526 h 1051526"/>
              <a:gd name="connsiteX4" fmla="*/ 0 w 4187844"/>
              <a:gd name="connsiteY4" fmla="*/ 916770 h 1051526"/>
              <a:gd name="connsiteX0" fmla="*/ 0 w 4187844"/>
              <a:gd name="connsiteY0" fmla="*/ 939936 h 1074692"/>
              <a:gd name="connsiteX1" fmla="*/ 229193 w 4187844"/>
              <a:gd name="connsiteY1" fmla="*/ 23166 h 1074692"/>
              <a:gd name="connsiteX2" fmla="*/ 4165479 w 4187844"/>
              <a:gd name="connsiteY2" fmla="*/ 0 h 1074692"/>
              <a:gd name="connsiteX3" fmla="*/ 4187844 w 4187844"/>
              <a:gd name="connsiteY3" fmla="*/ 1074692 h 1074692"/>
              <a:gd name="connsiteX4" fmla="*/ 0 w 4187844"/>
              <a:gd name="connsiteY4" fmla="*/ 939936 h 1074692"/>
              <a:gd name="connsiteX0" fmla="*/ 0 w 4860085"/>
              <a:gd name="connsiteY0" fmla="*/ 1101781 h 1101781"/>
              <a:gd name="connsiteX1" fmla="*/ 901434 w 4860085"/>
              <a:gd name="connsiteY1" fmla="*/ 23166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60085"/>
              <a:gd name="connsiteY0" fmla="*/ 1101781 h 1101781"/>
              <a:gd name="connsiteX1" fmla="*/ 84487 w 4860085"/>
              <a:gd name="connsiteY1" fmla="*/ 53552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86832"/>
              <a:gd name="connsiteY0" fmla="*/ 1098969 h 1098969"/>
              <a:gd name="connsiteX1" fmla="*/ 111234 w 4886832"/>
              <a:gd name="connsiteY1" fmla="*/ 53552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86832"/>
              <a:gd name="connsiteY0" fmla="*/ 1098969 h 1098969"/>
              <a:gd name="connsiteX1" fmla="*/ 95749 w 4886832"/>
              <a:gd name="connsiteY1" fmla="*/ 46516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92182"/>
              <a:gd name="connsiteY0" fmla="*/ 1098407 h 1098407"/>
              <a:gd name="connsiteX1" fmla="*/ 101099 w 4892182"/>
              <a:gd name="connsiteY1" fmla="*/ 46516 h 1098407"/>
              <a:gd name="connsiteX2" fmla="*/ 4869817 w 4892182"/>
              <a:gd name="connsiteY2" fmla="*/ 0 h 1098407"/>
              <a:gd name="connsiteX3" fmla="*/ 4892182 w 4892182"/>
              <a:gd name="connsiteY3" fmla="*/ 1074692 h 1098407"/>
              <a:gd name="connsiteX4" fmla="*/ 0 w 4892182"/>
              <a:gd name="connsiteY4" fmla="*/ 1098407 h 1098407"/>
              <a:gd name="connsiteX0" fmla="*/ 5888 w 4898070"/>
              <a:gd name="connsiteY0" fmla="*/ 1098407 h 1098407"/>
              <a:gd name="connsiteX1" fmla="*/ 0 w 4898070"/>
              <a:gd name="connsiteY1" fmla="*/ 35271 h 1098407"/>
              <a:gd name="connsiteX2" fmla="*/ 4875705 w 4898070"/>
              <a:gd name="connsiteY2" fmla="*/ 0 h 1098407"/>
              <a:gd name="connsiteX3" fmla="*/ 4898070 w 4898070"/>
              <a:gd name="connsiteY3" fmla="*/ 1074692 h 1098407"/>
              <a:gd name="connsiteX4" fmla="*/ 5888 w 4898070"/>
              <a:gd name="connsiteY4" fmla="*/ 1098407 h 1098407"/>
              <a:gd name="connsiteX0" fmla="*/ 25 w 5005106"/>
              <a:gd name="connsiteY0" fmla="*/ 1091949 h 1091949"/>
              <a:gd name="connsiteX1" fmla="*/ 107036 w 5005106"/>
              <a:gd name="connsiteY1" fmla="*/ 35271 h 1091949"/>
              <a:gd name="connsiteX2" fmla="*/ 4982741 w 5005106"/>
              <a:gd name="connsiteY2" fmla="*/ 0 h 1091949"/>
              <a:gd name="connsiteX3" fmla="*/ 5005106 w 5005106"/>
              <a:gd name="connsiteY3" fmla="*/ 1074692 h 1091949"/>
              <a:gd name="connsiteX4" fmla="*/ 25 w 5005106"/>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5081" h="1091949">
                <a:moveTo>
                  <a:pt x="0" y="1091949"/>
                </a:moveTo>
                <a:lnTo>
                  <a:pt x="107011" y="35271"/>
                </a:lnTo>
                <a:lnTo>
                  <a:pt x="4982716" y="0"/>
                </a:lnTo>
                <a:lnTo>
                  <a:pt x="5005081" y="1074692"/>
                </a:lnTo>
                <a:lnTo>
                  <a:pt x="0" y="1091949"/>
                </a:lnTo>
                <a:close/>
              </a:path>
            </a:pathLst>
          </a:custGeom>
          <a:gradFill>
            <a:gsLst>
              <a:gs pos="9000">
                <a:schemeClr val="accent1"/>
              </a:gs>
              <a:gs pos="100000">
                <a:schemeClr val="accent2"/>
              </a:gs>
            </a:gsLst>
            <a:lin ang="360000" scaled="0"/>
          </a:gradFill>
          <a:ln>
            <a:solidFill>
              <a:srgbClr val="99B898"/>
            </a:solidFill>
          </a:ln>
        </p:spPr>
        <p:txBody>
          <a:bodyPr lIns="954000"/>
          <a:lstStyle>
            <a:lvl1pPr>
              <a:defRPr>
                <a:solidFill>
                  <a:schemeClr val="bg1"/>
                </a:solidFill>
              </a:defRPr>
            </a:lvl1pPr>
          </a:lstStyle>
          <a:p>
            <a:r>
              <a:rPr lang="en-US" noProof="0"/>
              <a:t>Big Picture</a:t>
            </a:r>
          </a:p>
        </p:txBody>
      </p:sp>
    </p:spTree>
    <p:extLst>
      <p:ext uri="{BB962C8B-B14F-4D97-AF65-F5344CB8AC3E}">
        <p14:creationId xmlns:p14="http://schemas.microsoft.com/office/powerpoint/2010/main" val="365683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013977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845D3B-A7CA-4751-B979-90553EDEB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46A43512-71B9-49DF-A1D4-8CE3742E4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0B83A523-550D-4EF7-B5BF-4E5BA6655BC3}"/>
              </a:ext>
            </a:extLst>
          </p:cNvPr>
          <p:cNvSpPr>
            <a:spLocks noGrp="1"/>
          </p:cNvSpPr>
          <p:nvPr>
            <p:ph type="dt" sz="half" idx="2"/>
          </p:nvPr>
        </p:nvSpPr>
        <p:spPr>
          <a:xfrm>
            <a:off x="4521925" y="5945824"/>
            <a:ext cx="2743200" cy="365125"/>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r>
              <a:rPr lang="en-US" noProof="0" dirty="0"/>
              <a:t>MM.DD.20XX</a:t>
            </a:r>
          </a:p>
        </p:txBody>
      </p:sp>
      <p:sp>
        <p:nvSpPr>
          <p:cNvPr id="5" name="Footer Placeholder 4">
            <a:extLst>
              <a:ext uri="{FF2B5EF4-FFF2-40B4-BE49-F238E27FC236}">
                <a16:creationId xmlns:a16="http://schemas.microsoft.com/office/drawing/2014/main" id="{EC8A98FF-2C58-4968-A1DC-0EBD6961C6D7}"/>
              </a:ext>
            </a:extLst>
          </p:cNvPr>
          <p:cNvSpPr>
            <a:spLocks noGrp="1"/>
          </p:cNvSpPr>
          <p:nvPr>
            <p:ph type="ftr" sz="quarter" idx="3"/>
          </p:nvPr>
        </p:nvSpPr>
        <p:spPr>
          <a:xfrm>
            <a:off x="911225" y="5945824"/>
            <a:ext cx="2639323" cy="365125"/>
          </a:xfrm>
          <a:prstGeom prst="rect">
            <a:avLst/>
          </a:prstGeom>
        </p:spPr>
        <p:txBody>
          <a:bodyPr vert="horz" lIns="0" tIns="45720" rIns="91440" bIns="45720" rtlCol="0" anchor="ctr"/>
          <a:lstStyle>
            <a:lvl1pPr algn="l">
              <a:defRPr sz="1600" b="1">
                <a:solidFill>
                  <a:schemeClr val="bg2"/>
                </a:solidFill>
                <a:latin typeface="+mj-lt"/>
              </a:defRPr>
            </a:lvl1pPr>
          </a:lstStyle>
          <a:p>
            <a:r>
              <a:rPr lang="en-US" noProof="0" dirty="0"/>
              <a:t>ADD A FOOTER</a:t>
            </a:r>
          </a:p>
        </p:txBody>
      </p:sp>
      <p:sp>
        <p:nvSpPr>
          <p:cNvPr id="6" name="Slide Number Placeholder 5">
            <a:extLst>
              <a:ext uri="{FF2B5EF4-FFF2-40B4-BE49-F238E27FC236}">
                <a16:creationId xmlns:a16="http://schemas.microsoft.com/office/drawing/2014/main" id="{C5E93C2C-842E-4579-ABBB-7ED2CC0BA18B}"/>
              </a:ext>
            </a:extLst>
          </p:cNvPr>
          <p:cNvSpPr>
            <a:spLocks noGrp="1"/>
          </p:cNvSpPr>
          <p:nvPr>
            <p:ph type="sldNum" sz="quarter" idx="4"/>
          </p:nvPr>
        </p:nvSpPr>
        <p:spPr>
          <a:xfrm>
            <a:off x="11163743" y="5945824"/>
            <a:ext cx="642257" cy="365125"/>
          </a:xfrm>
          <a:prstGeom prst="rect">
            <a:avLst/>
          </a:prstGeom>
        </p:spPr>
        <p:txBody>
          <a:bodyPr vert="horz" lIns="91440" tIns="45720" rIns="91440" bIns="45720" rtlCol="0" anchor="ctr"/>
          <a:lstStyle>
            <a:lvl1pPr algn="ctr">
              <a:defRPr sz="1600" b="1">
                <a:solidFill>
                  <a:schemeClr val="bg1"/>
                </a:solidFill>
                <a:latin typeface="+mj-lt"/>
              </a:defRPr>
            </a:lvl1pPr>
          </a:lstStyle>
          <a:p>
            <a:fld id="{98C0CDE5-970C-4CC4-BF43-0DA127E73E82}" type="slidenum">
              <a:rPr lang="en-US" noProof="0" smtClean="0"/>
              <a:pPr/>
              <a:t>‹#›</a:t>
            </a:fld>
            <a:endParaRPr lang="en-US" noProof="0" dirty="0"/>
          </a:p>
        </p:txBody>
      </p:sp>
    </p:spTree>
    <p:extLst>
      <p:ext uri="{BB962C8B-B14F-4D97-AF65-F5344CB8AC3E}">
        <p14:creationId xmlns:p14="http://schemas.microsoft.com/office/powerpoint/2010/main" val="282883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 id="2147483657" r:id="rId9"/>
    <p:sldLayoutId id="2147483658" r:id="rId10"/>
    <p:sldLayoutId id="2147483662" r:id="rId11"/>
    <p:sldLayoutId id="2147483663" r:id="rId12"/>
    <p:sldLayoutId id="2147483664" r:id="rId13"/>
    <p:sldLayoutId id="2147483665" r:id="rId14"/>
    <p:sldLayoutId id="2147483666" r:id="rId15"/>
    <p:sldLayoutId id="2147483669" r:id="rId16"/>
    <p:sldLayoutId id="2147483670" r:id="rId17"/>
    <p:sldLayoutId id="2147483667" r:id="rId18"/>
    <p:sldLayoutId id="2147483671" r:id="rId19"/>
    <p:sldLayoutId id="2147483668" r:id="rId20"/>
    <p:sldLayoutId id="2147483660" r:id="rId21"/>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2" userDrawn="1">
          <p15:clr>
            <a:srgbClr val="F26B43"/>
          </p15:clr>
        </p15:guide>
        <p15:guide id="2" pos="3840" userDrawn="1">
          <p15:clr>
            <a:srgbClr val="F26B43"/>
          </p15:clr>
        </p15:guide>
        <p15:guide id="3" pos="574" userDrawn="1">
          <p15:clr>
            <a:srgbClr val="F26B43"/>
          </p15:clr>
        </p15:guide>
        <p15:guide id="4" pos="7106" userDrawn="1">
          <p15:clr>
            <a:srgbClr val="F26B43"/>
          </p15:clr>
        </p15:guide>
        <p15:guide id="5" orient="horz" pos="3748" userDrawn="1">
          <p15:clr>
            <a:srgbClr val="F26B43"/>
          </p15:clr>
        </p15:guide>
        <p15:guide id="6" pos="3250" userDrawn="1">
          <p15:clr>
            <a:srgbClr val="F26B43"/>
          </p15:clr>
        </p15:guide>
        <p15:guide id="7" pos="443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lstStyle/>
          <a:p>
            <a:r>
              <a:rPr lang="en-US" dirty="0"/>
              <a:t>Year 6 SATs presentation</a:t>
            </a:r>
            <a:endParaRPr lang="ru-RU" dirty="0"/>
          </a:p>
        </p:txBody>
      </p:sp>
      <p:sp>
        <p:nvSpPr>
          <p:cNvPr id="3" name="Subtitle 2">
            <a:extLst>
              <a:ext uri="{FF2B5EF4-FFF2-40B4-BE49-F238E27FC236}">
                <a16:creationId xmlns:a16="http://schemas.microsoft.com/office/drawing/2014/main" id="{5A81143F-FBEE-4565-886D-08852310C84F}"/>
              </a:ext>
            </a:extLst>
          </p:cNvPr>
          <p:cNvSpPr>
            <a:spLocks noGrp="1"/>
          </p:cNvSpPr>
          <p:nvPr>
            <p:ph type="subTitle" idx="1"/>
          </p:nvPr>
        </p:nvSpPr>
        <p:spPr/>
        <p:txBody>
          <a:bodyPr/>
          <a:lstStyle/>
          <a:p>
            <a:pPr algn="ctr"/>
            <a:r>
              <a:rPr lang="en-US" dirty="0"/>
              <a:t>May 2025</a:t>
            </a:r>
            <a:endParaRPr lang="ru-RU" dirty="0"/>
          </a:p>
        </p:txBody>
      </p:sp>
      <p:sp>
        <p:nvSpPr>
          <p:cNvPr id="5" name="Picture Placeholder 4">
            <a:extLst>
              <a:ext uri="{FF2B5EF4-FFF2-40B4-BE49-F238E27FC236}">
                <a16:creationId xmlns:a16="http://schemas.microsoft.com/office/drawing/2014/main" id="{0290A394-D879-416A-AFDD-251D2AFB6B12}"/>
              </a:ext>
            </a:extLst>
          </p:cNvPr>
          <p:cNvSpPr>
            <a:spLocks noGrp="1"/>
          </p:cNvSpPr>
          <p:nvPr>
            <p:ph type="pic" sz="quarter" idx="15"/>
          </p:nvPr>
        </p:nvSpPr>
        <p:spPr/>
      </p:sp>
      <p:pic>
        <p:nvPicPr>
          <p:cNvPr id="8" name="Picture 7">
            <a:extLst>
              <a:ext uri="{FF2B5EF4-FFF2-40B4-BE49-F238E27FC236}">
                <a16:creationId xmlns:a16="http://schemas.microsoft.com/office/drawing/2014/main" id="{1A83AB70-2E05-4DA6-B312-3CF340F27BBD}"/>
              </a:ext>
            </a:extLst>
          </p:cNvPr>
          <p:cNvPicPr>
            <a:picLocks noChangeAspect="1"/>
          </p:cNvPicPr>
          <p:nvPr/>
        </p:nvPicPr>
        <p:blipFill>
          <a:blip r:embed="rId2"/>
          <a:stretch>
            <a:fillRect/>
          </a:stretch>
        </p:blipFill>
        <p:spPr>
          <a:xfrm rot="21015541">
            <a:off x="331113" y="1685480"/>
            <a:ext cx="5462602" cy="4069263"/>
          </a:xfrm>
          <a:prstGeom prst="rect">
            <a:avLst/>
          </a:prstGeom>
        </p:spPr>
      </p:pic>
    </p:spTree>
    <p:extLst>
      <p:ext uri="{BB962C8B-B14F-4D97-AF65-F5344CB8AC3E}">
        <p14:creationId xmlns:p14="http://schemas.microsoft.com/office/powerpoint/2010/main" val="3997746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36969" y="1010186"/>
            <a:ext cx="5027975" cy="734415"/>
          </a:xfrm>
        </p:spPr>
        <p:txBody>
          <a:bodyPr>
            <a:normAutofit fontScale="90000"/>
          </a:bodyPr>
          <a:lstStyle/>
          <a:p>
            <a:r>
              <a:rPr lang="en-US" dirty="0"/>
              <a:t>What are the SATs?</a:t>
            </a: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fontScale="92500" lnSpcReduction="20000"/>
          </a:bodyPr>
          <a:lstStyle/>
          <a:p>
            <a:r>
              <a:rPr lang="en-US" dirty="0"/>
              <a:t>SATs are the </a:t>
            </a:r>
            <a:r>
              <a:rPr lang="en-US" dirty="0" err="1"/>
              <a:t>Standardised</a:t>
            </a:r>
            <a:r>
              <a:rPr lang="en-US" dirty="0"/>
              <a:t> Assessment Tests that are given to children in Key Stage 2.</a:t>
            </a: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808990" y="3392622"/>
            <a:ext cx="3913188" cy="2646594"/>
          </a:xfrm>
        </p:spPr>
        <p:txBody>
          <a:bodyPr>
            <a:normAutofit/>
          </a:bodyPr>
          <a:lstStyle/>
          <a:p>
            <a:r>
              <a:rPr lang="en-US" dirty="0"/>
              <a:t>The SATs take place over four days, starting on Monday 12</a:t>
            </a:r>
            <a:r>
              <a:rPr lang="en-US" baseline="30000" dirty="0"/>
              <a:t>th</a:t>
            </a:r>
            <a:r>
              <a:rPr lang="en-US" dirty="0"/>
              <a:t> May and ending on the 15</a:t>
            </a:r>
            <a:r>
              <a:rPr lang="en-US" baseline="30000" dirty="0"/>
              <a:t>th</a:t>
            </a:r>
            <a:r>
              <a:rPr lang="en-US" dirty="0"/>
              <a:t> May.</a:t>
            </a:r>
          </a:p>
          <a:p>
            <a:r>
              <a:rPr lang="en-US" dirty="0"/>
              <a:t>Writing is assessed using evidence collected throughout Year 6. There is no Year 6 SATs writing test.</a:t>
            </a:r>
          </a:p>
          <a:p>
            <a:r>
              <a:rPr lang="en-US" dirty="0"/>
              <a:t>The Key Stage 2 tests will be taken on set dates unless your child is absent, in which case they may be able to take them up to 5 school days afterwards.</a:t>
            </a: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2</a:t>
            </a:fld>
            <a:endParaRPr lang="en-US" dirty="0"/>
          </a:p>
        </p:txBody>
      </p:sp>
      <p:sp>
        <p:nvSpPr>
          <p:cNvPr id="9" name="TextBox 8">
            <a:extLst>
              <a:ext uri="{FF2B5EF4-FFF2-40B4-BE49-F238E27FC236}">
                <a16:creationId xmlns:a16="http://schemas.microsoft.com/office/drawing/2014/main" id="{A4084271-0056-41D2-8A09-8C59FD5610AA}"/>
              </a:ext>
            </a:extLst>
          </p:cNvPr>
          <p:cNvSpPr txBox="1"/>
          <p:nvPr/>
        </p:nvSpPr>
        <p:spPr>
          <a:xfrm rot="671320">
            <a:off x="6577247" y="667811"/>
            <a:ext cx="4460995" cy="4985980"/>
          </a:xfrm>
          <a:prstGeom prst="rect">
            <a:avLst/>
          </a:prstGeom>
          <a:noFill/>
        </p:spPr>
        <p:txBody>
          <a:bodyPr wrap="square" rtlCol="0">
            <a:spAutoFit/>
          </a:bodyPr>
          <a:lstStyle/>
          <a:p>
            <a:r>
              <a:rPr lang="en-US" sz="2000" dirty="0"/>
              <a:t>The SATs papers consist of:</a:t>
            </a:r>
          </a:p>
          <a:p>
            <a:pPr marL="285750" indent="-285750">
              <a:buFont typeface="Arial" panose="020B0604020202020204" pitchFamily="34" charset="0"/>
              <a:buChar char="•"/>
            </a:pPr>
            <a:r>
              <a:rPr lang="en-US" sz="2000" dirty="0"/>
              <a:t>Grammar, punctuation and spelling (paper 1: GPS)- Monday 12</a:t>
            </a:r>
            <a:r>
              <a:rPr lang="en-US" sz="2000" baseline="30000" dirty="0"/>
              <a:t>th</a:t>
            </a:r>
            <a:r>
              <a:rPr lang="en-US" sz="2000" dirty="0"/>
              <a:t> May-45 minutes</a:t>
            </a:r>
          </a:p>
          <a:p>
            <a:pPr marL="285750" indent="-285750">
              <a:buFont typeface="Arial" panose="020B0604020202020204" pitchFamily="34" charset="0"/>
              <a:buChar char="•"/>
            </a:pPr>
            <a:r>
              <a:rPr lang="en-US" sz="2000" dirty="0"/>
              <a:t>Grammar, punctuation and spelling (paper 2: spelling)- Monday 12</a:t>
            </a:r>
            <a:r>
              <a:rPr lang="en-US" sz="2000" baseline="30000" dirty="0"/>
              <a:t>th</a:t>
            </a:r>
            <a:r>
              <a:rPr lang="en-US" sz="2000" dirty="0"/>
              <a:t> May- 15 minutes</a:t>
            </a:r>
          </a:p>
          <a:p>
            <a:pPr marL="285750" indent="-285750">
              <a:buFont typeface="Arial" panose="020B0604020202020204" pitchFamily="34" charset="0"/>
              <a:buChar char="•"/>
            </a:pPr>
            <a:r>
              <a:rPr lang="en-US" sz="2000" dirty="0"/>
              <a:t>Reading- Tuesday 13</a:t>
            </a:r>
            <a:r>
              <a:rPr lang="en-US" sz="2000" baseline="30000" dirty="0"/>
              <a:t>th</a:t>
            </a:r>
            <a:r>
              <a:rPr lang="en-US" sz="2000" dirty="0"/>
              <a:t> May-60 minutes</a:t>
            </a:r>
          </a:p>
          <a:p>
            <a:pPr marL="285750" indent="-285750">
              <a:buFont typeface="Arial" panose="020B0604020202020204" pitchFamily="34" charset="0"/>
              <a:buChar char="•"/>
            </a:pPr>
            <a:r>
              <a:rPr lang="en-US" sz="2000" dirty="0" err="1"/>
              <a:t>Maths</a:t>
            </a:r>
            <a:r>
              <a:rPr lang="en-US" sz="2000" dirty="0"/>
              <a:t> (paper 1:Arithmetic)-Wednesday 14</a:t>
            </a:r>
            <a:r>
              <a:rPr lang="en-US" sz="2000" baseline="30000" dirty="0"/>
              <a:t>th</a:t>
            </a:r>
            <a:r>
              <a:rPr lang="en-US" sz="2000" dirty="0"/>
              <a:t> May – 30 minutes</a:t>
            </a:r>
          </a:p>
          <a:p>
            <a:pPr marL="285750" indent="-285750">
              <a:buFont typeface="Arial" panose="020B0604020202020204" pitchFamily="34" charset="0"/>
              <a:buChar char="•"/>
            </a:pPr>
            <a:r>
              <a:rPr lang="en-US" sz="2000" dirty="0" err="1"/>
              <a:t>Maths</a:t>
            </a:r>
            <a:r>
              <a:rPr lang="en-US" sz="2000" dirty="0"/>
              <a:t> (paper 2: Reasoning)- Wednesday 14</a:t>
            </a:r>
            <a:r>
              <a:rPr lang="en-US" sz="2000" baseline="30000" dirty="0"/>
              <a:t>th</a:t>
            </a:r>
            <a:r>
              <a:rPr lang="en-US" sz="2000" dirty="0"/>
              <a:t> May- 40 minutes</a:t>
            </a:r>
          </a:p>
          <a:p>
            <a:pPr marL="285750" indent="-285750">
              <a:buFont typeface="Arial" panose="020B0604020202020204" pitchFamily="34" charset="0"/>
              <a:buChar char="•"/>
            </a:pPr>
            <a:r>
              <a:rPr lang="en-US" sz="2000" dirty="0" err="1"/>
              <a:t>Maths</a:t>
            </a:r>
            <a:r>
              <a:rPr lang="en-US" sz="2000" dirty="0"/>
              <a:t> (paper 3: Reasoning)- Thursday 15</a:t>
            </a:r>
            <a:r>
              <a:rPr lang="en-US" sz="2000" baseline="30000" dirty="0"/>
              <a:t>th</a:t>
            </a:r>
            <a:r>
              <a:rPr lang="en-US" sz="2000" dirty="0"/>
              <a:t> May-40 minutes</a:t>
            </a:r>
          </a:p>
          <a:p>
            <a:r>
              <a:rPr lang="en-GB" dirty="0"/>
              <a:t> </a:t>
            </a:r>
          </a:p>
        </p:txBody>
      </p:sp>
      <p:sp>
        <p:nvSpPr>
          <p:cNvPr id="11" name="Footer Placeholder 2">
            <a:extLst>
              <a:ext uri="{FF2B5EF4-FFF2-40B4-BE49-F238E27FC236}">
                <a16:creationId xmlns:a16="http://schemas.microsoft.com/office/drawing/2014/main" id="{44A2AC5A-D9F1-43FB-BBF1-AF0C3FC92550}"/>
              </a:ext>
            </a:extLst>
          </p:cNvPr>
          <p:cNvSpPr>
            <a:spLocks noGrp="1"/>
          </p:cNvSpPr>
          <p:nvPr>
            <p:ph type="ftr" sz="quarter" idx="11"/>
          </p:nvPr>
        </p:nvSpPr>
        <p:spPr>
          <a:xfrm>
            <a:off x="808989" y="6108586"/>
            <a:ext cx="8479389" cy="435529"/>
          </a:xfrm>
        </p:spPr>
        <p:txBody>
          <a:bodyPr/>
          <a:lstStyle/>
          <a:p>
            <a:r>
              <a:rPr lang="en-US" dirty="0" err="1"/>
              <a:t>Mrs</a:t>
            </a:r>
            <a:r>
              <a:rPr lang="en-US" dirty="0"/>
              <a:t> Corker will be holding a parent meeting on Monday the 17</a:t>
            </a:r>
            <a:r>
              <a:rPr lang="en-US" baseline="30000" dirty="0"/>
              <a:t>th</a:t>
            </a:r>
            <a:r>
              <a:rPr lang="en-US" dirty="0"/>
              <a:t> of March at 4pm.</a:t>
            </a:r>
          </a:p>
        </p:txBody>
      </p:sp>
    </p:spTree>
    <p:extLst>
      <p:ext uri="{BB962C8B-B14F-4D97-AF65-F5344CB8AC3E}">
        <p14:creationId xmlns:p14="http://schemas.microsoft.com/office/powerpoint/2010/main" val="3671418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D9D162-C3F3-4DA6-ACF1-E33B89535E11}"/>
              </a:ext>
            </a:extLst>
          </p:cNvPr>
          <p:cNvSpPr>
            <a:spLocks noGrp="1"/>
          </p:cNvSpPr>
          <p:nvPr>
            <p:ph type="title"/>
          </p:nvPr>
        </p:nvSpPr>
        <p:spPr>
          <a:xfrm rot="-360000">
            <a:off x="78256" y="882515"/>
            <a:ext cx="4722412" cy="1061509"/>
          </a:xfrm>
        </p:spPr>
        <p:txBody>
          <a:bodyPr>
            <a:normAutofit fontScale="90000"/>
          </a:bodyPr>
          <a:lstStyle/>
          <a:p>
            <a:r>
              <a:rPr lang="en-US" dirty="0"/>
              <a:t>When and how the SATs are completed</a:t>
            </a:r>
          </a:p>
        </p:txBody>
      </p:sp>
      <p:sp>
        <p:nvSpPr>
          <p:cNvPr id="5" name="Text Placeholder 4">
            <a:extLst>
              <a:ext uri="{FF2B5EF4-FFF2-40B4-BE49-F238E27FC236}">
                <a16:creationId xmlns:a16="http://schemas.microsoft.com/office/drawing/2014/main" id="{47F58CBE-13EA-4F05-A482-DB6F4B95ACB2}"/>
              </a:ext>
            </a:extLst>
          </p:cNvPr>
          <p:cNvSpPr>
            <a:spLocks noGrp="1"/>
          </p:cNvSpPr>
          <p:nvPr>
            <p:ph type="body" idx="1"/>
          </p:nvPr>
        </p:nvSpPr>
        <p:spPr>
          <a:xfrm>
            <a:off x="775450" y="2352048"/>
            <a:ext cx="3328024" cy="3958901"/>
          </a:xfrm>
        </p:spPr>
        <p:txBody>
          <a:bodyPr tIns="180000" bIns="108000">
            <a:normAutofit/>
          </a:bodyPr>
          <a:lstStyle/>
          <a:p>
            <a:pPr marL="342900" indent="-342900">
              <a:buFont typeface="Arial" panose="020B0604020202020204" pitchFamily="34" charset="0"/>
              <a:buChar char="•"/>
            </a:pPr>
            <a:r>
              <a:rPr lang="en-US" dirty="0"/>
              <a:t>The tests take place during  normal school hours, under exam conditions.</a:t>
            </a:r>
          </a:p>
          <a:p>
            <a:pPr marL="342900" indent="-342900">
              <a:buFont typeface="Arial" panose="020B0604020202020204" pitchFamily="34" charset="0"/>
              <a:buChar char="•"/>
            </a:pPr>
            <a:r>
              <a:rPr lang="en-US" dirty="0"/>
              <a:t>After the tests are completed, the papers are sent away  to be marked externally.</a:t>
            </a:r>
          </a:p>
          <a:p>
            <a:pPr marL="342900" indent="-342900">
              <a:buFont typeface="Arial" panose="020B0604020202020204" pitchFamily="34" charset="0"/>
              <a:buChar char="•"/>
            </a:pPr>
            <a:r>
              <a:rPr lang="en-US" dirty="0"/>
              <a:t>The results are then sent to school in July</a:t>
            </a:r>
          </a:p>
        </p:txBody>
      </p:sp>
      <p:sp>
        <p:nvSpPr>
          <p:cNvPr id="3" name="Slide Number Placeholder 2">
            <a:extLst>
              <a:ext uri="{FF2B5EF4-FFF2-40B4-BE49-F238E27FC236}">
                <a16:creationId xmlns:a16="http://schemas.microsoft.com/office/drawing/2014/main" id="{1B207A22-C237-4907-825A-3E28A7AE92A4}"/>
              </a:ext>
            </a:extLst>
          </p:cNvPr>
          <p:cNvSpPr>
            <a:spLocks noGrp="1"/>
          </p:cNvSpPr>
          <p:nvPr>
            <p:ph type="sldNum" sz="quarter" idx="12"/>
          </p:nvPr>
        </p:nvSpPr>
        <p:spPr/>
        <p:txBody>
          <a:bodyPr/>
          <a:lstStyle/>
          <a:p>
            <a:fld id="{98C0CDE5-970C-4CC4-BF43-0DA127E73E82}" type="slidenum">
              <a:rPr lang="en-US" smtClean="0"/>
              <a:t>3</a:t>
            </a:fld>
            <a:endParaRPr lang="en-US" dirty="0"/>
          </a:p>
        </p:txBody>
      </p:sp>
      <p:sp>
        <p:nvSpPr>
          <p:cNvPr id="9" name="TextBox 8">
            <a:extLst>
              <a:ext uri="{FF2B5EF4-FFF2-40B4-BE49-F238E27FC236}">
                <a16:creationId xmlns:a16="http://schemas.microsoft.com/office/drawing/2014/main" id="{C090DEE0-4FBA-4A96-B470-4B378490458A}"/>
              </a:ext>
            </a:extLst>
          </p:cNvPr>
          <p:cNvSpPr txBox="1"/>
          <p:nvPr/>
        </p:nvSpPr>
        <p:spPr>
          <a:xfrm>
            <a:off x="5008695" y="81830"/>
            <a:ext cx="6729305" cy="6370975"/>
          </a:xfrm>
          <a:prstGeom prst="rect">
            <a:avLst/>
          </a:prstGeom>
          <a:noFill/>
        </p:spPr>
        <p:txBody>
          <a:bodyPr wrap="square" rtlCol="0">
            <a:spAutoFit/>
          </a:bodyPr>
          <a:lstStyle/>
          <a:p>
            <a:r>
              <a:rPr lang="en-GB" sz="2400" dirty="0"/>
              <a:t>Once marked, the tests will be given the following scores:</a:t>
            </a:r>
          </a:p>
          <a:p>
            <a:pPr marL="285750" indent="-285750">
              <a:buFont typeface="Arial" panose="020B0604020202020204" pitchFamily="34" charset="0"/>
              <a:buChar char="•"/>
            </a:pPr>
            <a:r>
              <a:rPr lang="en-GB" sz="2400" dirty="0"/>
              <a:t>A raw score (total number or marks achieved for each paper);</a:t>
            </a:r>
          </a:p>
          <a:p>
            <a:pPr marL="285750" indent="-285750">
              <a:buFont typeface="Arial" panose="020B0604020202020204" pitchFamily="34" charset="0"/>
              <a:buChar char="•"/>
            </a:pPr>
            <a:r>
              <a:rPr lang="en-GB" sz="2400" dirty="0"/>
              <a:t>A scaled score (these range from 80 to 120. A scaled score of 100 or more shows the pupil is meeting the National Standard.</a:t>
            </a:r>
          </a:p>
          <a:p>
            <a:pPr marL="285750" indent="-285750">
              <a:buFont typeface="Arial" panose="020B0604020202020204" pitchFamily="34" charset="0"/>
              <a:buChar char="•"/>
            </a:pPr>
            <a:r>
              <a:rPr lang="en-GB" sz="2400" dirty="0"/>
              <a:t>A judgement on if the National Standard has been met.</a:t>
            </a:r>
          </a:p>
          <a:p>
            <a:pPr marL="285750" indent="-285750">
              <a:buFont typeface="Arial" panose="020B0604020202020204" pitchFamily="34" charset="0"/>
              <a:buChar char="•"/>
            </a:pPr>
            <a:endParaRPr lang="en-GB" sz="2400" dirty="0"/>
          </a:p>
          <a:p>
            <a:r>
              <a:rPr lang="en-GB" sz="2400" dirty="0"/>
              <a:t>After marking each test, the external marker will convert the raw score to a scaled score. Even though the tests are made to the same standard each year, the questions must be different. This means the difficulty of the tests may vary. Scaled scores ensures an accurate comparison of performance over time.</a:t>
            </a:r>
          </a:p>
        </p:txBody>
      </p:sp>
    </p:spTree>
    <p:extLst>
      <p:ext uri="{BB962C8B-B14F-4D97-AF65-F5344CB8AC3E}">
        <p14:creationId xmlns:p14="http://schemas.microsoft.com/office/powerpoint/2010/main" val="221184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CA1C1A-BC0A-4E81-82F8-5ACE20F863F6}"/>
              </a:ext>
            </a:extLst>
          </p:cNvPr>
          <p:cNvSpPr>
            <a:spLocks noGrp="1"/>
          </p:cNvSpPr>
          <p:nvPr>
            <p:ph type="title"/>
          </p:nvPr>
        </p:nvSpPr>
        <p:spPr/>
        <p:txBody>
          <a:bodyPr>
            <a:normAutofit fontScale="90000"/>
          </a:bodyPr>
          <a:lstStyle/>
          <a:p>
            <a:r>
              <a:rPr lang="en-US" dirty="0"/>
              <a:t>Supporting your child</a:t>
            </a:r>
          </a:p>
        </p:txBody>
      </p:sp>
      <p:sp>
        <p:nvSpPr>
          <p:cNvPr id="4" name="Text Placeholder 3">
            <a:extLst>
              <a:ext uri="{FF2B5EF4-FFF2-40B4-BE49-F238E27FC236}">
                <a16:creationId xmlns:a16="http://schemas.microsoft.com/office/drawing/2014/main" id="{1C507F06-C190-4897-A2E9-0AA8E6684053}"/>
              </a:ext>
            </a:extLst>
          </p:cNvPr>
          <p:cNvSpPr>
            <a:spLocks noGrp="1"/>
          </p:cNvSpPr>
          <p:nvPr>
            <p:ph type="body" idx="2"/>
          </p:nvPr>
        </p:nvSpPr>
        <p:spPr/>
        <p:txBody>
          <a:bodyPr/>
          <a:lstStyle/>
          <a:p>
            <a:r>
              <a:rPr lang="en-US" dirty="0"/>
              <a:t>Firstly, a positive attitude goes a long way . Encourage your child as much as possible.</a:t>
            </a:r>
          </a:p>
          <a:p>
            <a:r>
              <a:rPr lang="en-US" dirty="0"/>
              <a:t>Remember these results do not measure everything about your child or their entire learning journey.</a:t>
            </a:r>
          </a:p>
        </p:txBody>
      </p:sp>
      <p:sp>
        <p:nvSpPr>
          <p:cNvPr id="3" name="Slide Number Placeholder 2">
            <a:extLst>
              <a:ext uri="{FF2B5EF4-FFF2-40B4-BE49-F238E27FC236}">
                <a16:creationId xmlns:a16="http://schemas.microsoft.com/office/drawing/2014/main" id="{87725C8C-B6FF-4BEE-B7F0-3DFD7C2734C8}"/>
              </a:ext>
            </a:extLst>
          </p:cNvPr>
          <p:cNvSpPr>
            <a:spLocks noGrp="1"/>
          </p:cNvSpPr>
          <p:nvPr>
            <p:ph type="sldNum" sz="quarter" idx="12"/>
          </p:nvPr>
        </p:nvSpPr>
        <p:spPr/>
        <p:txBody>
          <a:bodyPr/>
          <a:lstStyle/>
          <a:p>
            <a:fld id="{98C0CDE5-970C-4CC4-BF43-0DA127E73E82}" type="slidenum">
              <a:rPr lang="en-US" smtClean="0"/>
              <a:pPr/>
              <a:t>4</a:t>
            </a:fld>
            <a:endParaRPr lang="en-US" dirty="0"/>
          </a:p>
        </p:txBody>
      </p:sp>
      <p:sp>
        <p:nvSpPr>
          <p:cNvPr id="10" name="TextBox 9">
            <a:extLst>
              <a:ext uri="{FF2B5EF4-FFF2-40B4-BE49-F238E27FC236}">
                <a16:creationId xmlns:a16="http://schemas.microsoft.com/office/drawing/2014/main" id="{3AE588C8-3C61-4E87-99DC-0170E634E860}"/>
              </a:ext>
            </a:extLst>
          </p:cNvPr>
          <p:cNvSpPr txBox="1"/>
          <p:nvPr/>
        </p:nvSpPr>
        <p:spPr>
          <a:xfrm>
            <a:off x="4267198" y="65788"/>
            <a:ext cx="7700211" cy="4708981"/>
          </a:xfrm>
          <a:prstGeom prst="rect">
            <a:avLst/>
          </a:prstGeom>
          <a:noFill/>
        </p:spPr>
        <p:txBody>
          <a:bodyPr wrap="square" rtlCol="0">
            <a:spAutoFit/>
          </a:bodyPr>
          <a:lstStyle/>
          <a:p>
            <a:r>
              <a:rPr lang="en-GB" sz="2200" dirty="0"/>
              <a:t>Tips:</a:t>
            </a:r>
          </a:p>
          <a:p>
            <a:pPr marL="285750" indent="-285750">
              <a:buFont typeface="Arial" panose="020B0604020202020204" pitchFamily="34" charset="0"/>
              <a:buChar char="•"/>
            </a:pPr>
            <a:r>
              <a:rPr lang="en-GB" sz="2200" dirty="0"/>
              <a:t>If you are going to revise with your child, keep revision light.</a:t>
            </a:r>
          </a:p>
          <a:p>
            <a:pPr marL="285750" indent="-285750">
              <a:buFont typeface="Arial" panose="020B0604020202020204" pitchFamily="34" charset="0"/>
              <a:buChar char="•"/>
            </a:pPr>
            <a:r>
              <a:rPr lang="en-GB" sz="2200" dirty="0"/>
              <a:t>Plan something nice and fun for the weekend to help them relax before SATs.</a:t>
            </a:r>
          </a:p>
          <a:p>
            <a:pPr marL="285750" indent="-285750">
              <a:buFont typeface="Arial" panose="020B0604020202020204" pitchFamily="34" charset="0"/>
              <a:buChar char="•"/>
            </a:pPr>
            <a:r>
              <a:rPr lang="en-GB" sz="2200" dirty="0"/>
              <a:t>Ensure they get plenty of sleep in SATs week and always bring a bottle of water.</a:t>
            </a:r>
          </a:p>
          <a:p>
            <a:pPr marL="285750" indent="-285750">
              <a:buFont typeface="Arial" panose="020B0604020202020204" pitchFamily="34" charset="0"/>
              <a:buChar char="•"/>
            </a:pPr>
            <a:r>
              <a:rPr lang="en-GB" sz="2200" dirty="0"/>
              <a:t>They need to arrive at school on time .</a:t>
            </a:r>
          </a:p>
          <a:p>
            <a:pPr marL="285750" indent="-285750">
              <a:buFont typeface="Arial" panose="020B0604020202020204" pitchFamily="34" charset="0"/>
              <a:buChar char="•"/>
            </a:pPr>
            <a:r>
              <a:rPr lang="en-GB" sz="2200" dirty="0"/>
              <a:t>Try not to use previous papers as revision, we use them in school. If you would like revision materials, please ask.</a:t>
            </a:r>
          </a:p>
          <a:p>
            <a:pPr marL="285750" indent="-285750">
              <a:buFont typeface="Arial" panose="020B0604020202020204" pitchFamily="34" charset="0"/>
              <a:buChar char="•"/>
            </a:pPr>
            <a:r>
              <a:rPr lang="en-GB" sz="2200" dirty="0"/>
              <a:t>Talk to Mrs Corker if you have any concerns about your child or SATs.</a:t>
            </a:r>
          </a:p>
          <a:p>
            <a:pPr marL="285750" indent="-285750">
              <a:buFont typeface="Arial" panose="020B0604020202020204" pitchFamily="34" charset="0"/>
              <a:buChar char="•"/>
            </a:pPr>
            <a:r>
              <a:rPr lang="en-GB" sz="2200" dirty="0"/>
              <a:t>Give your child time to go outside and get some fresh air.</a:t>
            </a:r>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253257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080084" y="130999"/>
            <a:ext cx="6240379" cy="832104"/>
          </a:xfrm>
        </p:spPr>
        <p:txBody>
          <a:bodyPr>
            <a:normAutofit/>
          </a:bodyPr>
          <a:lstStyle/>
          <a:p>
            <a:pPr algn="ctr"/>
            <a:r>
              <a:rPr lang="en-US" sz="2800" dirty="0"/>
              <a:t>Things to remember about SATs</a:t>
            </a: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5</a:t>
            </a:fld>
            <a:endParaRPr lang="en-US" dirty="0"/>
          </a:p>
        </p:txBody>
      </p:sp>
      <p:sp>
        <p:nvSpPr>
          <p:cNvPr id="6" name="TextBox 5">
            <a:extLst>
              <a:ext uri="{FF2B5EF4-FFF2-40B4-BE49-F238E27FC236}">
                <a16:creationId xmlns:a16="http://schemas.microsoft.com/office/drawing/2014/main" id="{4C18D4B0-50D2-4B6E-ABD2-D854A7BF28D9}"/>
              </a:ext>
            </a:extLst>
          </p:cNvPr>
          <p:cNvSpPr txBox="1"/>
          <p:nvPr/>
        </p:nvSpPr>
        <p:spPr>
          <a:xfrm>
            <a:off x="1331495" y="1232636"/>
            <a:ext cx="11133221" cy="5078313"/>
          </a:xfrm>
          <a:prstGeom prst="rect">
            <a:avLst/>
          </a:prstGeom>
          <a:noFill/>
        </p:spPr>
        <p:txBody>
          <a:bodyPr wrap="square" rtlCol="0">
            <a:spAutoFit/>
          </a:bodyPr>
          <a:lstStyle/>
          <a:p>
            <a:r>
              <a:rPr lang="en-GB" sz="2400" dirty="0">
                <a:solidFill>
                  <a:schemeClr val="accent5">
                    <a:lumMod val="75000"/>
                  </a:schemeClr>
                </a:solidFill>
              </a:rPr>
              <a:t>SATs focus on what children know about Maths and English.</a:t>
            </a:r>
          </a:p>
          <a:p>
            <a:r>
              <a:rPr lang="en-GB" sz="2400" dirty="0">
                <a:solidFill>
                  <a:schemeClr val="accent5">
                    <a:lumMod val="75000"/>
                  </a:schemeClr>
                </a:solidFill>
              </a:rPr>
              <a:t>They will not reflect how talented they are at Science, Geography, Art, P.E…, and</a:t>
            </a:r>
          </a:p>
          <a:p>
            <a:r>
              <a:rPr lang="en-GB" sz="2400" dirty="0">
                <a:solidFill>
                  <a:schemeClr val="accent5">
                    <a:lumMod val="75000"/>
                  </a:schemeClr>
                </a:solidFill>
              </a:rPr>
              <a:t> they certainly wont highlight all of their personal characteristics.</a:t>
            </a:r>
          </a:p>
          <a:p>
            <a:endParaRPr lang="en-GB" sz="2400" dirty="0">
              <a:solidFill>
                <a:schemeClr val="accent5">
                  <a:lumMod val="75000"/>
                </a:schemeClr>
              </a:solidFill>
            </a:endParaRPr>
          </a:p>
          <a:p>
            <a:r>
              <a:rPr lang="en-GB" sz="2400" dirty="0">
                <a:solidFill>
                  <a:schemeClr val="accent5">
                    <a:lumMod val="75000"/>
                  </a:schemeClr>
                </a:solidFill>
              </a:rPr>
              <a:t>SATs don’t tell the whole story.</a:t>
            </a:r>
          </a:p>
          <a:p>
            <a:r>
              <a:rPr lang="en-GB" sz="2400" dirty="0">
                <a:solidFill>
                  <a:schemeClr val="accent5">
                    <a:lumMod val="75000"/>
                  </a:schemeClr>
                </a:solidFill>
              </a:rPr>
              <a:t>Their results will say id they did or did not meet a certain standard but nor necessarily by what margin. These thresholds change each year according to the overall national performance, so what was classes as ‘meeting the expected standard’ this year might not be the same as last year. </a:t>
            </a:r>
          </a:p>
          <a:p>
            <a:endParaRPr lang="en-GB" sz="2400" dirty="0">
              <a:solidFill>
                <a:schemeClr val="accent5">
                  <a:lumMod val="75000"/>
                </a:schemeClr>
              </a:solidFill>
            </a:endParaRPr>
          </a:p>
          <a:p>
            <a:r>
              <a:rPr lang="en-GB" sz="2400" dirty="0">
                <a:solidFill>
                  <a:schemeClr val="accent5">
                    <a:lumMod val="75000"/>
                  </a:schemeClr>
                </a:solidFill>
              </a:rPr>
              <a:t>SATs are only four days out of a whole Primary School career.</a:t>
            </a:r>
          </a:p>
          <a:p>
            <a:r>
              <a:rPr lang="en-GB" sz="2400" dirty="0">
                <a:solidFill>
                  <a:schemeClr val="accent5">
                    <a:lumMod val="75000"/>
                  </a:schemeClr>
                </a:solidFill>
              </a:rPr>
              <a:t>In reality, there’s one or two papers each day that last 30 to 60 minutes</a:t>
            </a:r>
            <a:r>
              <a:rPr lang="en-GB" sz="2400" dirty="0"/>
              <a:t>.</a:t>
            </a:r>
          </a:p>
          <a:p>
            <a:endParaRPr lang="en-GB" dirty="0"/>
          </a:p>
          <a:p>
            <a:endParaRPr lang="en-GB" dirty="0"/>
          </a:p>
        </p:txBody>
      </p:sp>
    </p:spTree>
    <p:extLst>
      <p:ext uri="{BB962C8B-B14F-4D97-AF65-F5344CB8AC3E}">
        <p14:creationId xmlns:p14="http://schemas.microsoft.com/office/powerpoint/2010/main" val="413896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nchor="t">
            <a:normAutofit/>
          </a:bodyPr>
          <a:lstStyle/>
          <a:p>
            <a:r>
              <a:rPr lang="en-US" sz="3600" dirty="0"/>
              <a:t>If you are worried about your child</a:t>
            </a:r>
          </a:p>
        </p:txBody>
      </p:sp>
      <p:sp>
        <p:nvSpPr>
          <p:cNvPr id="7" name="Text Placeholder 6">
            <a:extLst>
              <a:ext uri="{FF2B5EF4-FFF2-40B4-BE49-F238E27FC236}">
                <a16:creationId xmlns:a16="http://schemas.microsoft.com/office/drawing/2014/main" id="{AE495B20-FF2C-4679-89D6-BE7A90DA9F73}"/>
              </a:ext>
            </a:extLst>
          </p:cNvPr>
          <p:cNvSpPr>
            <a:spLocks noGrp="1"/>
          </p:cNvSpPr>
          <p:nvPr>
            <p:ph type="body" sz="quarter" idx="13"/>
          </p:nvPr>
        </p:nvSpPr>
        <p:spPr>
          <a:xfrm>
            <a:off x="835179" y="1942690"/>
            <a:ext cx="11404947" cy="3311457"/>
          </a:xfrm>
        </p:spPr>
        <p:txBody>
          <a:bodyPr>
            <a:normAutofit/>
          </a:bodyPr>
          <a:lstStyle/>
          <a:p>
            <a:pPr algn="l"/>
            <a:r>
              <a:rPr lang="en-US" sz="2400" dirty="0">
                <a:solidFill>
                  <a:schemeClr val="accent2"/>
                </a:solidFill>
              </a:rPr>
              <a:t>First of all speak to your child and share your concerns with </a:t>
            </a:r>
            <a:r>
              <a:rPr lang="en-US" sz="2400" dirty="0" err="1">
                <a:solidFill>
                  <a:schemeClr val="accent2"/>
                </a:solidFill>
              </a:rPr>
              <a:t>Mrs</a:t>
            </a:r>
            <a:r>
              <a:rPr lang="en-US" sz="2400" dirty="0">
                <a:solidFill>
                  <a:schemeClr val="accent2"/>
                </a:solidFill>
              </a:rPr>
              <a:t> Corker or a member of staff in school.</a:t>
            </a:r>
          </a:p>
          <a:p>
            <a:pPr algn="l"/>
            <a:r>
              <a:rPr lang="en-US" sz="2400" dirty="0">
                <a:solidFill>
                  <a:schemeClr val="accent2"/>
                </a:solidFill>
              </a:rPr>
              <a:t>SATS often induce a certain degree of worry or anxiety but there is, of course a tipping point.</a:t>
            </a:r>
          </a:p>
          <a:p>
            <a:pPr algn="l"/>
            <a:r>
              <a:rPr lang="en-US" sz="2400" dirty="0">
                <a:solidFill>
                  <a:schemeClr val="accent2"/>
                </a:solidFill>
              </a:rPr>
              <a:t>Encourage your child to talk to their teacher. School will be more than happy to help and don’t be surprised if your child would rather seek reassurance from their peers or staff. </a:t>
            </a:r>
          </a:p>
          <a:p>
            <a:pPr algn="l"/>
            <a:endParaRPr lang="en-US" sz="2400" dirty="0">
              <a:solidFill>
                <a:schemeClr val="accent2"/>
              </a:solidFill>
            </a:endParaRPr>
          </a:p>
          <a:p>
            <a:pPr algn="l"/>
            <a:endParaRPr lang="en-US" sz="2400" dirty="0">
              <a:solidFill>
                <a:schemeClr val="accent2"/>
              </a:solidFill>
            </a:endParaRPr>
          </a:p>
        </p:txBody>
      </p:sp>
      <p:sp>
        <p:nvSpPr>
          <p:cNvPr id="3" name="Slide Number Placeholder 2">
            <a:extLst>
              <a:ext uri="{FF2B5EF4-FFF2-40B4-BE49-F238E27FC236}">
                <a16:creationId xmlns:a16="http://schemas.microsoft.com/office/drawing/2014/main" id="{DBE29131-0256-478D-B4FF-734E0F94CF66}"/>
              </a:ext>
            </a:extLst>
          </p:cNvPr>
          <p:cNvSpPr>
            <a:spLocks noGrp="1"/>
          </p:cNvSpPr>
          <p:nvPr>
            <p:ph type="sldNum" sz="quarter" idx="12"/>
          </p:nvPr>
        </p:nvSpPr>
        <p:spPr/>
        <p:txBody>
          <a:bodyPr/>
          <a:lstStyle/>
          <a:p>
            <a:fld id="{98C0CDE5-970C-4CC4-BF43-0DA127E73E82}" type="slidenum">
              <a:rPr lang="en-US" smtClean="0"/>
              <a:t>6</a:t>
            </a:fld>
            <a:endParaRPr lang="en-US" dirty="0"/>
          </a:p>
        </p:txBody>
      </p:sp>
      <p:sp>
        <p:nvSpPr>
          <p:cNvPr id="5" name="Footer Placeholder 7">
            <a:extLst>
              <a:ext uri="{FF2B5EF4-FFF2-40B4-BE49-F238E27FC236}">
                <a16:creationId xmlns:a16="http://schemas.microsoft.com/office/drawing/2014/main" id="{E292D8CD-769E-4B74-983E-34011BD51AD7}"/>
              </a:ext>
            </a:extLst>
          </p:cNvPr>
          <p:cNvSpPr>
            <a:spLocks noGrp="1"/>
          </p:cNvSpPr>
          <p:nvPr>
            <p:ph type="ftr" sz="quarter" idx="11"/>
          </p:nvPr>
        </p:nvSpPr>
        <p:spPr>
          <a:xfrm>
            <a:off x="1860884" y="4274299"/>
            <a:ext cx="12062673" cy="1959695"/>
          </a:xfrm>
        </p:spPr>
        <p:txBody>
          <a:bodyPr/>
          <a:lstStyle/>
          <a:p>
            <a:r>
              <a:rPr lang="en-US" sz="2000" dirty="0"/>
              <a:t>Advice you can give your child:</a:t>
            </a:r>
          </a:p>
          <a:p>
            <a:pPr marL="285750" indent="-285750">
              <a:buFont typeface="Arial" panose="020B0604020202020204" pitchFamily="34" charset="0"/>
              <a:buChar char="•"/>
            </a:pPr>
            <a:r>
              <a:rPr lang="en-US" sz="2000" dirty="0"/>
              <a:t>Listen to their teacher</a:t>
            </a:r>
          </a:p>
          <a:p>
            <a:pPr marL="285750" indent="-285750">
              <a:buFont typeface="Arial" panose="020B0604020202020204" pitchFamily="34" charset="0"/>
              <a:buChar char="•"/>
            </a:pPr>
            <a:r>
              <a:rPr lang="en-US" sz="2000" dirty="0"/>
              <a:t>Get plenty of sleep and eat well</a:t>
            </a:r>
          </a:p>
          <a:p>
            <a:pPr marL="285750" indent="-285750">
              <a:buFont typeface="Arial" panose="020B0604020202020204" pitchFamily="34" charset="0"/>
              <a:buChar char="•"/>
            </a:pPr>
            <a:r>
              <a:rPr lang="en-US" sz="2000" dirty="0"/>
              <a:t>Read the questions carefully</a:t>
            </a:r>
          </a:p>
          <a:p>
            <a:pPr marL="285750" indent="-285750">
              <a:buFont typeface="Arial" panose="020B0604020202020204" pitchFamily="34" charset="0"/>
              <a:buChar char="•"/>
            </a:pPr>
            <a:r>
              <a:rPr lang="en-US" sz="2000" dirty="0"/>
              <a:t>Don’t panic</a:t>
            </a:r>
          </a:p>
          <a:p>
            <a:pPr marL="285750" indent="-285750">
              <a:buFont typeface="Arial" panose="020B0604020202020204" pitchFamily="34" charset="0"/>
              <a:buChar char="•"/>
            </a:pPr>
            <a:r>
              <a:rPr lang="en-US" sz="2000" dirty="0"/>
              <a:t>Remember that the Year 6 SATs last for 4 days out of your whole life!</a:t>
            </a:r>
          </a:p>
        </p:txBody>
      </p:sp>
    </p:spTree>
    <p:extLst>
      <p:ext uri="{BB962C8B-B14F-4D97-AF65-F5344CB8AC3E}">
        <p14:creationId xmlns:p14="http://schemas.microsoft.com/office/powerpoint/2010/main" val="59582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AA4C6-BA7F-40BC-AD51-EFDDDBEA5A84}"/>
              </a:ext>
            </a:extLst>
          </p:cNvPr>
          <p:cNvSpPr>
            <a:spLocks noGrp="1"/>
          </p:cNvSpPr>
          <p:nvPr>
            <p:ph type="title"/>
          </p:nvPr>
        </p:nvSpPr>
        <p:spPr/>
        <p:txBody>
          <a:bodyPr>
            <a:normAutofit fontScale="90000"/>
          </a:bodyPr>
          <a:lstStyle/>
          <a:p>
            <a:r>
              <a:rPr lang="en-US" dirty="0"/>
              <a:t>Any questions </a:t>
            </a:r>
            <a:r>
              <a:rPr lang="en-US"/>
              <a:t>please ask.</a:t>
            </a:r>
            <a:endParaRPr lang="ru-RU" dirty="0"/>
          </a:p>
        </p:txBody>
      </p:sp>
      <p:sp>
        <p:nvSpPr>
          <p:cNvPr id="4" name="Text Placeholder 3">
            <a:extLst>
              <a:ext uri="{FF2B5EF4-FFF2-40B4-BE49-F238E27FC236}">
                <a16:creationId xmlns:a16="http://schemas.microsoft.com/office/drawing/2014/main" id="{F155FC3B-DD33-4B9A-A5EB-A2301786CE4E}"/>
              </a:ext>
            </a:extLst>
          </p:cNvPr>
          <p:cNvSpPr>
            <a:spLocks noGrp="1"/>
          </p:cNvSpPr>
          <p:nvPr>
            <p:ph type="body" sz="quarter" idx="14"/>
          </p:nvPr>
        </p:nvSpPr>
        <p:spPr/>
        <p:txBody>
          <a:bodyPr/>
          <a:lstStyle/>
          <a:p>
            <a:pPr algn="ctr"/>
            <a:r>
              <a:rPr lang="en-US" dirty="0" err="1"/>
              <a:t>Mrs</a:t>
            </a:r>
            <a:r>
              <a:rPr lang="en-US" dirty="0"/>
              <a:t> Corker </a:t>
            </a:r>
            <a:endParaRPr lang="ru-RU" dirty="0"/>
          </a:p>
        </p:txBody>
      </p:sp>
      <p:pic>
        <p:nvPicPr>
          <p:cNvPr id="12" name="Picture 11">
            <a:extLst>
              <a:ext uri="{FF2B5EF4-FFF2-40B4-BE49-F238E27FC236}">
                <a16:creationId xmlns:a16="http://schemas.microsoft.com/office/drawing/2014/main" id="{05454F63-7D2A-4317-95D6-08DDA58DC354}"/>
              </a:ext>
            </a:extLst>
          </p:cNvPr>
          <p:cNvPicPr>
            <a:picLocks noChangeAspect="1"/>
          </p:cNvPicPr>
          <p:nvPr/>
        </p:nvPicPr>
        <p:blipFill>
          <a:blip r:embed="rId2"/>
          <a:stretch>
            <a:fillRect/>
          </a:stretch>
        </p:blipFill>
        <p:spPr>
          <a:xfrm rot="20945732">
            <a:off x="337673" y="1641702"/>
            <a:ext cx="5230857" cy="4069279"/>
          </a:xfrm>
          <a:prstGeom prst="rect">
            <a:avLst/>
          </a:prstGeom>
        </p:spPr>
      </p:pic>
    </p:spTree>
    <p:extLst>
      <p:ext uri="{BB962C8B-B14F-4D97-AF65-F5344CB8AC3E}">
        <p14:creationId xmlns:p14="http://schemas.microsoft.com/office/powerpoint/2010/main" val="1923331524"/>
      </p:ext>
    </p:extLst>
  </p:cSld>
  <p:clrMapOvr>
    <a:masterClrMapping/>
  </p:clrMapOvr>
</p:sld>
</file>

<file path=ppt/theme/theme1.xml><?xml version="1.0" encoding="utf-8"?>
<a:theme xmlns:a="http://schemas.openxmlformats.org/drawingml/2006/main" name="Office Theme">
  <a:themeElements>
    <a:clrScheme name="Custom 22">
      <a:dk1>
        <a:srgbClr val="9D0F00"/>
      </a:dk1>
      <a:lt1>
        <a:sysClr val="window" lastClr="FFFFFF"/>
      </a:lt1>
      <a:dk2>
        <a:srgbClr val="D30F00"/>
      </a:dk2>
      <a:lt2>
        <a:srgbClr val="C07400"/>
      </a:lt2>
      <a:accent1>
        <a:srgbClr val="005CC9"/>
      </a:accent1>
      <a:accent2>
        <a:srgbClr val="008EDC"/>
      </a:accent2>
      <a:accent3>
        <a:srgbClr val="3DA800"/>
      </a:accent3>
      <a:accent4>
        <a:srgbClr val="4D4D4D"/>
      </a:accent4>
      <a:accent5>
        <a:srgbClr val="FFAA00"/>
      </a:accent5>
      <a:accent6>
        <a:srgbClr val="1F7100"/>
      </a:accent6>
      <a:hlink>
        <a:srgbClr val="D30F00"/>
      </a:hlink>
      <a:folHlink>
        <a:srgbClr val="D30F00"/>
      </a:folHlink>
    </a:clrScheme>
    <a:fontScheme name="Custom 22">
      <a:majorFont>
        <a:latin typeface="Comic Sans MS"/>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tx1"/>
            </a:gs>
            <a:gs pos="100000">
              <a:schemeClr val="tx2"/>
            </a:gs>
          </a:gsLst>
          <a:lin ang="360000" scaled="0"/>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6931380_win32_fixed.potx" id="{E785A672-7C90-4494-8194-CA0AD3121E17}" vid="{FDBCB3E4-366A-4650-A7CF-CC6B13FF34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Elementary school presentation</Template>
  <TotalTime>64</TotalTime>
  <Words>783</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Franklin Gothic Book</vt:lpstr>
      <vt:lpstr>Office Theme</vt:lpstr>
      <vt:lpstr>Year 6 SATs presentation</vt:lpstr>
      <vt:lpstr>What are the SATs?</vt:lpstr>
      <vt:lpstr>When and how the SATs are completed</vt:lpstr>
      <vt:lpstr>Supporting your child</vt:lpstr>
      <vt:lpstr>Things to remember about SATs</vt:lpstr>
      <vt:lpstr>If you are worried about your child</vt:lpstr>
      <vt:lpstr>Any questions please 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SATs presentation</dc:title>
  <dc:creator>Kimberly Corker</dc:creator>
  <cp:lastModifiedBy>Patrick Scotton</cp:lastModifiedBy>
  <cp:revision>8</cp:revision>
  <dcterms:created xsi:type="dcterms:W3CDTF">2025-02-23T19:42:55Z</dcterms:created>
  <dcterms:modified xsi:type="dcterms:W3CDTF">2025-02-24T07:04:17Z</dcterms:modified>
</cp:coreProperties>
</file>